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62.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0.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61.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64.xml"/>
  <Override ContentType="application/vnd.openxmlformats-officedocument.presentationml.slideLayout+xml" PartName="/ppt/slideLayouts/slideLayout21.xml"/>
  <Override ContentType="application/vnd.openxmlformats-officedocument.presentationml.slideLayout+xml" PartName="/ppt/slideLayouts/slideLayout6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65.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66.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71.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67.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59.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68.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69.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63.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58.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19" r:id="rId4"/>
    <p:sldMasterId id="214748372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y="5143500" cx="9144000"/>
  <p:notesSz cx="6858000" cy="9144000"/>
  <p:embeddedFontLst>
    <p:embeddedFont>
      <p:font typeface="DM Sans Medium"/>
      <p:regular r:id="rId24"/>
      <p:bold r:id="rId25"/>
      <p:italic r:id="rId26"/>
      <p:boldItalic r:id="rId27"/>
    </p:embeddedFont>
    <p:embeddedFont>
      <p:font typeface="Inter SemiBold"/>
      <p:regular r:id="rId28"/>
      <p:bold r:id="rId29"/>
      <p:italic r:id="rId30"/>
      <p:boldItalic r:id="rId31"/>
    </p:embeddedFont>
    <p:embeddedFont>
      <p:font typeface="Afacad Flux"/>
      <p:regular r:id="rId32"/>
      <p:bold r:id="rId33"/>
    </p:embeddedFont>
    <p:embeddedFont>
      <p:font typeface="Inter"/>
      <p:regular r:id="rId34"/>
      <p:bold r:id="rId35"/>
      <p:italic r:id="rId36"/>
      <p:boldItalic r:id="rId37"/>
    </p:embeddedFont>
    <p:embeddedFont>
      <p:font typeface="Merriweather Medium"/>
      <p:regular r:id="rId38"/>
      <p:bold r:id="rId39"/>
      <p:italic r:id="rId40"/>
      <p:boldItalic r:id="rId41"/>
    </p:embeddedFont>
    <p:embeddedFont>
      <p:font typeface="Merriweather"/>
      <p:regular r:id="rId42"/>
      <p:bold r:id="rId43"/>
      <p:italic r:id="rId44"/>
      <p:boldItalic r:id="rId45"/>
    </p:embeddedFont>
    <p:embeddedFont>
      <p:font typeface="DM Sans"/>
      <p:regular r:id="rId46"/>
      <p:bold r:id="rId47"/>
      <p:italic r:id="rId48"/>
      <p:boldItalic r:id="rId49"/>
    </p:embeddedFont>
    <p:embeddedFont>
      <p:font typeface="Afacad Flux SemiBold"/>
      <p:regular r:id="rId50"/>
      <p:bold r:id="rId51"/>
    </p:embeddedFont>
    <p:embeddedFont>
      <p:font typeface="Inter Black"/>
      <p:bold r:id="rId52"/>
      <p:boldItalic r:id="rId5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MerriweatherMedium-italic.fntdata"/><Relationship Id="rId42" Type="http://schemas.openxmlformats.org/officeDocument/2006/relationships/font" Target="fonts/Merriweather-regular.fntdata"/><Relationship Id="rId41" Type="http://schemas.openxmlformats.org/officeDocument/2006/relationships/font" Target="fonts/MerriweatherMedium-boldItalic.fntdata"/><Relationship Id="rId44" Type="http://schemas.openxmlformats.org/officeDocument/2006/relationships/font" Target="fonts/Merriweather-italic.fntdata"/><Relationship Id="rId43" Type="http://schemas.openxmlformats.org/officeDocument/2006/relationships/font" Target="fonts/Merriweather-bold.fntdata"/><Relationship Id="rId46" Type="http://schemas.openxmlformats.org/officeDocument/2006/relationships/font" Target="fonts/DMSans-regular.fntdata"/><Relationship Id="rId45" Type="http://schemas.openxmlformats.org/officeDocument/2006/relationships/font" Target="fonts/Merriweather-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DMSans-italic.fntdata"/><Relationship Id="rId47" Type="http://schemas.openxmlformats.org/officeDocument/2006/relationships/font" Target="fonts/DMSans-bold.fntdata"/><Relationship Id="rId49" Type="http://schemas.openxmlformats.org/officeDocument/2006/relationships/font" Target="fonts/DMSans-bold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InterSemiBold-boldItalic.fntdata"/><Relationship Id="rId30" Type="http://schemas.openxmlformats.org/officeDocument/2006/relationships/font" Target="fonts/InterSemiBold-italic.fntdata"/><Relationship Id="rId33" Type="http://schemas.openxmlformats.org/officeDocument/2006/relationships/font" Target="fonts/AfacadFlux-bold.fntdata"/><Relationship Id="rId32" Type="http://schemas.openxmlformats.org/officeDocument/2006/relationships/font" Target="fonts/AfacadFlux-regular.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MerriweatherMedium-bold.fntdata"/><Relationship Id="rId38" Type="http://schemas.openxmlformats.org/officeDocument/2006/relationships/font" Target="fonts/MerriweatherMedium-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font" Target="fonts/DMSansMedium-regular.fntdata"/><Relationship Id="rId23" Type="http://schemas.openxmlformats.org/officeDocument/2006/relationships/slide" Target="slides/slide17.xml"/><Relationship Id="rId26" Type="http://schemas.openxmlformats.org/officeDocument/2006/relationships/font" Target="fonts/DMSansMedium-italic.fntdata"/><Relationship Id="rId25" Type="http://schemas.openxmlformats.org/officeDocument/2006/relationships/font" Target="fonts/DMSansMedium-bold.fntdata"/><Relationship Id="rId28" Type="http://schemas.openxmlformats.org/officeDocument/2006/relationships/font" Target="fonts/InterSemiBold-regular.fntdata"/><Relationship Id="rId27" Type="http://schemas.openxmlformats.org/officeDocument/2006/relationships/font" Target="fonts/DMSansMedium-boldItalic.fntdata"/><Relationship Id="rId29" Type="http://schemas.openxmlformats.org/officeDocument/2006/relationships/font" Target="fonts/InterSemiBold-bold.fntdata"/><Relationship Id="rId51" Type="http://schemas.openxmlformats.org/officeDocument/2006/relationships/font" Target="fonts/AfacadFluxSemiBold-bold.fntdata"/><Relationship Id="rId50" Type="http://schemas.openxmlformats.org/officeDocument/2006/relationships/font" Target="fonts/AfacadFluxSemiBold-regular.fntdata"/><Relationship Id="rId53" Type="http://schemas.openxmlformats.org/officeDocument/2006/relationships/font" Target="fonts/InterBlack-boldItalic.fntdata"/><Relationship Id="rId52" Type="http://schemas.openxmlformats.org/officeDocument/2006/relationships/font" Target="fonts/InterBlack-bold.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2" name="Shape 692"/>
        <p:cNvGrpSpPr/>
        <p:nvPr/>
      </p:nvGrpSpPr>
      <p:grpSpPr>
        <a:xfrm>
          <a:off x="0" y="0"/>
          <a:ext cx="0" cy="0"/>
          <a:chOff x="0" y="0"/>
          <a:chExt cx="0" cy="0"/>
        </a:xfrm>
      </p:grpSpPr>
      <p:sp>
        <p:nvSpPr>
          <p:cNvPr id="693" name="Google Shape;693;h7b572f77e1ffcf47_0_6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4" name="Google Shape;694;h7b572f77e1ffcf47_0_6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0" name="Shape 700"/>
        <p:cNvGrpSpPr/>
        <p:nvPr/>
      </p:nvGrpSpPr>
      <p:grpSpPr>
        <a:xfrm>
          <a:off x="0" y="0"/>
          <a:ext cx="0" cy="0"/>
          <a:chOff x="0" y="0"/>
          <a:chExt cx="0" cy="0"/>
        </a:xfrm>
      </p:grpSpPr>
      <p:sp>
        <p:nvSpPr>
          <p:cNvPr id="701" name="Google Shape;701;h7b572f77e1ffcf47_0_9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2" name="Google Shape;702;h7b572f77e1ffcf47_0_9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7" name="Shape 707"/>
        <p:cNvGrpSpPr/>
        <p:nvPr/>
      </p:nvGrpSpPr>
      <p:grpSpPr>
        <a:xfrm>
          <a:off x="0" y="0"/>
          <a:ext cx="0" cy="0"/>
          <a:chOff x="0" y="0"/>
          <a:chExt cx="0" cy="0"/>
        </a:xfrm>
      </p:grpSpPr>
      <p:sp>
        <p:nvSpPr>
          <p:cNvPr id="708" name="Google Shape;708;h7b572f77e1ffcf47_0_9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9" name="Google Shape;709;h7b572f77e1ffcf47_0_9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6" name="Shape 716"/>
        <p:cNvGrpSpPr/>
        <p:nvPr/>
      </p:nvGrpSpPr>
      <p:grpSpPr>
        <a:xfrm>
          <a:off x="0" y="0"/>
          <a:ext cx="0" cy="0"/>
          <a:chOff x="0" y="0"/>
          <a:chExt cx="0" cy="0"/>
        </a:xfrm>
      </p:grpSpPr>
      <p:sp>
        <p:nvSpPr>
          <p:cNvPr id="717" name="Google Shape;717;h7b572f77e1ffcf47_0_9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8" name="Google Shape;718;h7b572f77e1ffcf47_0_9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5" name="Shape 725"/>
        <p:cNvGrpSpPr/>
        <p:nvPr/>
      </p:nvGrpSpPr>
      <p:grpSpPr>
        <a:xfrm>
          <a:off x="0" y="0"/>
          <a:ext cx="0" cy="0"/>
          <a:chOff x="0" y="0"/>
          <a:chExt cx="0" cy="0"/>
        </a:xfrm>
      </p:grpSpPr>
      <p:sp>
        <p:nvSpPr>
          <p:cNvPr id="726" name="Google Shape;726;h7b572f77e1ffcf47_0_10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7" name="Google Shape;727;h7b572f77e1ffcf47_0_10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3" name="Shape 733"/>
        <p:cNvGrpSpPr/>
        <p:nvPr/>
      </p:nvGrpSpPr>
      <p:grpSpPr>
        <a:xfrm>
          <a:off x="0" y="0"/>
          <a:ext cx="0" cy="0"/>
          <a:chOff x="0" y="0"/>
          <a:chExt cx="0" cy="0"/>
        </a:xfrm>
      </p:grpSpPr>
      <p:sp>
        <p:nvSpPr>
          <p:cNvPr id="734" name="Google Shape;734;h7b572f77e1ffcf47_0_10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5" name="Google Shape;735;h7b572f77e1ffcf47_0_10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h7b572f77e1ffcf47_0_10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h7b572f77e1ffcf47_0_10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h7b572f77e1ffcf47_0_10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2" name="Google Shape;752;h7b572f77e1ffcf47_0_10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7" name="Shape 757"/>
        <p:cNvGrpSpPr/>
        <p:nvPr/>
      </p:nvGrpSpPr>
      <p:grpSpPr>
        <a:xfrm>
          <a:off x="0" y="0"/>
          <a:ext cx="0" cy="0"/>
          <a:chOff x="0" y="0"/>
          <a:chExt cx="0" cy="0"/>
        </a:xfrm>
      </p:grpSpPr>
      <p:sp>
        <p:nvSpPr>
          <p:cNvPr id="758" name="Google Shape;758;h7b572f77e1ffcf47_0_10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9" name="Google Shape;759;h7b572f77e1ffcf47_0_10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h7b572f77e1ffcf47_0_10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h7b572f77e1ffcf47_0_10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h7b572f77e1ffcf47_0_10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76" name="Google Shape;776;h7b572f77e1ffcf47_0_10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3" name="Shape 783"/>
        <p:cNvGrpSpPr/>
        <p:nvPr/>
      </p:nvGrpSpPr>
      <p:grpSpPr>
        <a:xfrm>
          <a:off x="0" y="0"/>
          <a:ext cx="0" cy="0"/>
          <a:chOff x="0" y="0"/>
          <a:chExt cx="0" cy="0"/>
        </a:xfrm>
      </p:grpSpPr>
      <p:sp>
        <p:nvSpPr>
          <p:cNvPr id="784" name="Google Shape;784;h7b572f77e1ffcf47_0_10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5" name="Google Shape;785;h7b572f77e1ffcf47_0_10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1" name="Shape 791"/>
        <p:cNvGrpSpPr/>
        <p:nvPr/>
      </p:nvGrpSpPr>
      <p:grpSpPr>
        <a:xfrm>
          <a:off x="0" y="0"/>
          <a:ext cx="0" cy="0"/>
          <a:chOff x="0" y="0"/>
          <a:chExt cx="0" cy="0"/>
        </a:xfrm>
      </p:grpSpPr>
      <p:sp>
        <p:nvSpPr>
          <p:cNvPr id="792" name="Google Shape;792;h7b572f77e1ffcf47_0_11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93" name="Google Shape;793;h7b572f77e1ffcf47_0_11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9" name="Shape 799"/>
        <p:cNvGrpSpPr/>
        <p:nvPr/>
      </p:nvGrpSpPr>
      <p:grpSpPr>
        <a:xfrm>
          <a:off x="0" y="0"/>
          <a:ext cx="0" cy="0"/>
          <a:chOff x="0" y="0"/>
          <a:chExt cx="0" cy="0"/>
        </a:xfrm>
      </p:grpSpPr>
      <p:sp>
        <p:nvSpPr>
          <p:cNvPr id="800" name="Google Shape;800;h7b572f77e1ffcf47_0_1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1" name="Google Shape;801;h7b572f77e1ffcf47_0_1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7" name="Shape 807"/>
        <p:cNvGrpSpPr/>
        <p:nvPr/>
      </p:nvGrpSpPr>
      <p:grpSpPr>
        <a:xfrm>
          <a:off x="0" y="0"/>
          <a:ext cx="0" cy="0"/>
          <a:chOff x="0" y="0"/>
          <a:chExt cx="0" cy="0"/>
        </a:xfrm>
      </p:grpSpPr>
      <p:sp>
        <p:nvSpPr>
          <p:cNvPr id="808" name="Google Shape;808;h7b572f77e1ffcf47_0_1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09" name="Google Shape;809;h7b572f77e1ffcf47_0_1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h7b572f77e1ffcf47_0_11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7" name="Google Shape;817;h7b572f77e1ffcf47_0_11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3" name="Shape 823"/>
        <p:cNvGrpSpPr/>
        <p:nvPr/>
      </p:nvGrpSpPr>
      <p:grpSpPr>
        <a:xfrm>
          <a:off x="0" y="0"/>
          <a:ext cx="0" cy="0"/>
          <a:chOff x="0" y="0"/>
          <a:chExt cx="0" cy="0"/>
        </a:xfrm>
      </p:grpSpPr>
      <p:sp>
        <p:nvSpPr>
          <p:cNvPr id="824" name="Google Shape;824;h283bf9f7f9d8c359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5" name="Google Shape;825;h283bf9f7f9d8c359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ALT 1">
  <p:cSld name="BLANK_3">
    <p:spTree>
      <p:nvGrpSpPr>
        <p:cNvPr id="9" name="Shape 9"/>
        <p:cNvGrpSpPr/>
        <p:nvPr/>
      </p:nvGrpSpPr>
      <p:grpSpPr>
        <a:xfrm>
          <a:off x="0" y="0"/>
          <a:ext cx="0" cy="0"/>
          <a:chOff x="0" y="0"/>
          <a:chExt cx="0" cy="0"/>
        </a:xfrm>
      </p:grpSpPr>
      <p:sp>
        <p:nvSpPr>
          <p:cNvPr id="10" name="Google Shape;10;p2"/>
          <p:cNvSpPr txBox="1"/>
          <p:nvPr>
            <p:ph type="title"/>
          </p:nvPr>
        </p:nvSpPr>
        <p:spPr>
          <a:xfrm>
            <a:off x="228600" y="457200"/>
            <a:ext cx="8686800" cy="16584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sz="6400">
                <a:solidFill>
                  <a:schemeClr val="lt1"/>
                </a:solidFill>
                <a:latin typeface="Afacad Flux SemiBold"/>
                <a:ea typeface="Afacad Flux SemiBold"/>
                <a:cs typeface="Afacad Flux SemiBold"/>
                <a:sym typeface="Afacad Flux SemiBold"/>
              </a:defRPr>
            </a:lvl9pPr>
          </a:lstStyle>
          <a:p/>
        </p:txBody>
      </p:sp>
      <p:sp>
        <p:nvSpPr>
          <p:cNvPr id="11" name="Google Shape;11;p2"/>
          <p:cNvSpPr txBox="1"/>
          <p:nvPr>
            <p:ph idx="1" type="subTitle"/>
          </p:nvPr>
        </p:nvSpPr>
        <p:spPr>
          <a:xfrm>
            <a:off x="228600" y="2006175"/>
            <a:ext cx="4346700" cy="3468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1pPr>
            <a:lvl2pPr lvl="1">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2pPr>
            <a:lvl3pPr lvl="2">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3pPr>
            <a:lvl4pPr lvl="3">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4pPr>
            <a:lvl5pPr lvl="4">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5pPr>
            <a:lvl6pPr lvl="5">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6pPr>
            <a:lvl7pPr lvl="6">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7pPr>
            <a:lvl8pPr lvl="7">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8pPr>
            <a:lvl9pPr lvl="8">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9pPr>
          </a:lstStyle>
          <a:p/>
        </p:txBody>
      </p:sp>
      <p:sp>
        <p:nvSpPr>
          <p:cNvPr id="12" name="Google Shape;12;p2"/>
          <p:cNvSpPr txBox="1"/>
          <p:nvPr>
            <p:ph idx="2"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solidFill>
                  <a:schemeClr val="dk2"/>
                </a:solidFill>
              </a:defRPr>
            </a:lvl1pPr>
            <a:lvl2pPr lvl="1" algn="r">
              <a:spcBef>
                <a:spcPts val="0"/>
              </a:spcBef>
              <a:spcAft>
                <a:spcPts val="0"/>
              </a:spcAft>
              <a:buClr>
                <a:schemeClr val="dk2"/>
              </a:buClr>
              <a:buSzPts val="1400"/>
              <a:buFont typeface="Inter"/>
              <a:buNone/>
              <a:defRPr>
                <a:solidFill>
                  <a:schemeClr val="dk2"/>
                </a:solidFill>
              </a:defRPr>
            </a:lvl2pPr>
            <a:lvl3pPr lvl="2" algn="r">
              <a:spcBef>
                <a:spcPts val="0"/>
              </a:spcBef>
              <a:spcAft>
                <a:spcPts val="0"/>
              </a:spcAft>
              <a:buClr>
                <a:schemeClr val="dk2"/>
              </a:buClr>
              <a:buSzPts val="1400"/>
              <a:buFont typeface="Inter"/>
              <a:buNone/>
              <a:defRPr>
                <a:solidFill>
                  <a:schemeClr val="dk2"/>
                </a:solidFill>
              </a:defRPr>
            </a:lvl3pPr>
            <a:lvl4pPr lvl="3" algn="r">
              <a:spcBef>
                <a:spcPts val="0"/>
              </a:spcBef>
              <a:spcAft>
                <a:spcPts val="0"/>
              </a:spcAft>
              <a:buClr>
                <a:schemeClr val="dk2"/>
              </a:buClr>
              <a:buSzPts val="1400"/>
              <a:buFont typeface="Inter"/>
              <a:buNone/>
              <a:defRPr>
                <a:solidFill>
                  <a:schemeClr val="dk2"/>
                </a:solidFill>
              </a:defRPr>
            </a:lvl4pPr>
            <a:lvl5pPr lvl="4" algn="r">
              <a:spcBef>
                <a:spcPts val="0"/>
              </a:spcBef>
              <a:spcAft>
                <a:spcPts val="0"/>
              </a:spcAft>
              <a:buClr>
                <a:schemeClr val="dk2"/>
              </a:buClr>
              <a:buSzPts val="1400"/>
              <a:buFont typeface="Inter"/>
              <a:buNone/>
              <a:defRPr>
                <a:solidFill>
                  <a:schemeClr val="dk2"/>
                </a:solidFill>
              </a:defRPr>
            </a:lvl5pPr>
            <a:lvl6pPr lvl="5" algn="r">
              <a:spcBef>
                <a:spcPts val="0"/>
              </a:spcBef>
              <a:spcAft>
                <a:spcPts val="0"/>
              </a:spcAft>
              <a:buClr>
                <a:schemeClr val="dk2"/>
              </a:buClr>
              <a:buSzPts val="1400"/>
              <a:buFont typeface="Inter"/>
              <a:buNone/>
              <a:defRPr>
                <a:solidFill>
                  <a:schemeClr val="dk2"/>
                </a:solidFill>
              </a:defRPr>
            </a:lvl6pPr>
            <a:lvl7pPr lvl="6" algn="r">
              <a:spcBef>
                <a:spcPts val="0"/>
              </a:spcBef>
              <a:spcAft>
                <a:spcPts val="0"/>
              </a:spcAft>
              <a:buClr>
                <a:schemeClr val="dk2"/>
              </a:buClr>
              <a:buSzPts val="1400"/>
              <a:buFont typeface="Inter"/>
              <a:buNone/>
              <a:defRPr>
                <a:solidFill>
                  <a:schemeClr val="dk2"/>
                </a:solidFill>
              </a:defRPr>
            </a:lvl7pPr>
            <a:lvl8pPr lvl="7" algn="r">
              <a:spcBef>
                <a:spcPts val="0"/>
              </a:spcBef>
              <a:spcAft>
                <a:spcPts val="0"/>
              </a:spcAft>
              <a:buClr>
                <a:schemeClr val="dk2"/>
              </a:buClr>
              <a:buSzPts val="1400"/>
              <a:buFont typeface="Inter"/>
              <a:buNone/>
              <a:defRPr>
                <a:solidFill>
                  <a:schemeClr val="dk2"/>
                </a:solidFill>
              </a:defRPr>
            </a:lvl8pPr>
            <a:lvl9pPr lvl="8" algn="r">
              <a:spcBef>
                <a:spcPts val="0"/>
              </a:spcBef>
              <a:spcAft>
                <a:spcPts val="0"/>
              </a:spcAft>
              <a:buClr>
                <a:schemeClr val="dk2"/>
              </a:buClr>
              <a:buSzPts val="1400"/>
              <a:buFont typeface="Inter"/>
              <a:buNone/>
              <a:defRPr>
                <a:solidFill>
                  <a:schemeClr val="dk2"/>
                </a:solidFill>
              </a:defRPr>
            </a:lvl9pPr>
          </a:lstStyle>
          <a:p/>
        </p:txBody>
      </p:sp>
      <p:sp>
        <p:nvSpPr>
          <p:cNvPr id="13" name="Google Shape;13;p2"/>
          <p:cNvSpPr txBox="1"/>
          <p:nvPr>
            <p:ph idx="3" type="subTitle"/>
          </p:nvPr>
        </p:nvSpPr>
        <p:spPr>
          <a:xfrm>
            <a:off x="228600" y="4843625"/>
            <a:ext cx="64914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4" name="Google Shape;14;p2"/>
          <p:cNvSpPr txBox="1"/>
          <p:nvPr>
            <p:ph idx="4" type="subTitle"/>
          </p:nvPr>
        </p:nvSpPr>
        <p:spPr>
          <a:xfrm>
            <a:off x="345600" y="230200"/>
            <a:ext cx="1752600" cy="68700"/>
          </a:xfrm>
          <a:prstGeom prst="rect">
            <a:avLst/>
          </a:prstGeom>
        </p:spPr>
        <p:txBody>
          <a:bodyPr anchorCtr="0" anchor="t" bIns="0" lIns="0" spcFirstLastPara="1" rIns="0" wrap="square" tIns="0">
            <a:noAutofit/>
          </a:bodyPr>
          <a:lstStyle>
            <a:lvl1pPr lvl="0" algn="l">
              <a:spcBef>
                <a:spcPts val="0"/>
              </a:spcBef>
              <a:spcAft>
                <a:spcPts val="0"/>
              </a:spcAft>
              <a:buSzPts val="600"/>
              <a:buFont typeface="Inter"/>
              <a:buNone/>
              <a:defRPr/>
            </a:lvl1pPr>
            <a:lvl2pPr lvl="1" algn="l">
              <a:spcBef>
                <a:spcPts val="0"/>
              </a:spcBef>
              <a:spcAft>
                <a:spcPts val="0"/>
              </a:spcAft>
              <a:buSzPts val="1400"/>
              <a:buFont typeface="Inter"/>
              <a:buNone/>
              <a:defRPr/>
            </a:lvl2pPr>
            <a:lvl3pPr lvl="2" algn="l">
              <a:spcBef>
                <a:spcPts val="0"/>
              </a:spcBef>
              <a:spcAft>
                <a:spcPts val="0"/>
              </a:spcAft>
              <a:buSzPts val="1400"/>
              <a:buFont typeface="Inter"/>
              <a:buNone/>
              <a:defRPr/>
            </a:lvl3pPr>
            <a:lvl4pPr lvl="3" algn="l">
              <a:spcBef>
                <a:spcPts val="0"/>
              </a:spcBef>
              <a:spcAft>
                <a:spcPts val="0"/>
              </a:spcAft>
              <a:buSzPts val="1400"/>
              <a:buFont typeface="Inter"/>
              <a:buNone/>
              <a:defRPr/>
            </a:lvl4pPr>
            <a:lvl5pPr lvl="4" algn="l">
              <a:spcBef>
                <a:spcPts val="0"/>
              </a:spcBef>
              <a:spcAft>
                <a:spcPts val="0"/>
              </a:spcAft>
              <a:buSzPts val="1400"/>
              <a:buFont typeface="Inter"/>
              <a:buNone/>
              <a:defRPr/>
            </a:lvl5pPr>
            <a:lvl6pPr lvl="5" algn="l">
              <a:spcBef>
                <a:spcPts val="0"/>
              </a:spcBef>
              <a:spcAft>
                <a:spcPts val="0"/>
              </a:spcAft>
              <a:buSzPts val="1400"/>
              <a:buFont typeface="Inter"/>
              <a:buNone/>
              <a:defRPr/>
            </a:lvl6pPr>
            <a:lvl7pPr lvl="6" algn="l">
              <a:spcBef>
                <a:spcPts val="0"/>
              </a:spcBef>
              <a:spcAft>
                <a:spcPts val="0"/>
              </a:spcAft>
              <a:buSzPts val="1400"/>
              <a:buFont typeface="Inter"/>
              <a:buNone/>
              <a:defRPr/>
            </a:lvl7pPr>
            <a:lvl8pPr lvl="7" algn="l">
              <a:spcBef>
                <a:spcPts val="0"/>
              </a:spcBef>
              <a:spcAft>
                <a:spcPts val="0"/>
              </a:spcAft>
              <a:buSzPts val="1400"/>
              <a:buFont typeface="Inter"/>
              <a:buNone/>
              <a:defRPr/>
            </a:lvl8pPr>
            <a:lvl9pPr lvl="8" algn="l">
              <a:spcBef>
                <a:spcPts val="0"/>
              </a:spcBef>
              <a:spcAft>
                <a:spcPts val="0"/>
              </a:spcAft>
              <a:buSzPts val="1400"/>
              <a:buFont typeface="Inter"/>
              <a:buNone/>
              <a:defRPr/>
            </a:lvl9pPr>
          </a:lstStyle>
          <a:p/>
        </p:txBody>
      </p:sp>
      <p:sp>
        <p:nvSpPr>
          <p:cNvPr id="15" name="Google Shape;15;p2"/>
          <p:cNvSpPr/>
          <p:nvPr/>
        </p:nvSpPr>
        <p:spPr>
          <a:xfrm rot="-5400000">
            <a:off x="7665000" y="3204727"/>
            <a:ext cx="2112000" cy="846000"/>
          </a:xfrm>
          <a:prstGeom prst="round2SameRect">
            <a:avLst>
              <a:gd fmla="val 45691"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6" name="Google Shape;16;p2"/>
          <p:cNvSpPr/>
          <p:nvPr/>
        </p:nvSpPr>
        <p:spPr>
          <a:xfrm rot="5400000">
            <a:off x="-633000" y="3204773"/>
            <a:ext cx="2112000" cy="846000"/>
          </a:xfrm>
          <a:prstGeom prst="round2SameRect">
            <a:avLst>
              <a:gd fmla="val 45691" name="adj1"/>
              <a:gd fmla="val 0" name="adj2"/>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Afacad Flux"/>
              <a:ea typeface="Afacad Flux"/>
              <a:cs typeface="Afacad Flux"/>
              <a:sym typeface="Afacad Flux"/>
            </a:endParaRPr>
          </a:p>
        </p:txBody>
      </p:sp>
      <p:sp>
        <p:nvSpPr>
          <p:cNvPr id="17" name="Google Shape;17;p2"/>
          <p:cNvSpPr/>
          <p:nvPr>
            <p:ph idx="5" type="pic"/>
          </p:nvPr>
        </p:nvSpPr>
        <p:spPr>
          <a:xfrm>
            <a:off x="976800" y="2569464"/>
            <a:ext cx="7190400" cy="2112000"/>
          </a:xfrm>
          <a:prstGeom prst="roundRect">
            <a:avLst>
              <a:gd fmla="val 16667" name="adj"/>
            </a:avLst>
          </a:prstGeom>
          <a:noFill/>
          <a:ln>
            <a:noFill/>
          </a:ln>
        </p:spPr>
      </p:sp>
      <p:sp>
        <p:nvSpPr>
          <p:cNvPr id="18" name="Google Shape;18;p2"/>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19" name="Google Shape;19;p2"/>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u="sng">
              <a:solidFill>
                <a:schemeClr val="accent1"/>
              </a:solidFill>
              <a:latin typeface="Inter"/>
              <a:ea typeface="Inter"/>
              <a:cs typeface="Inter"/>
              <a:sym typeface="Inte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details">
  <p:cSld name="BLANK_1_2_1">
    <p:spTree>
      <p:nvGrpSpPr>
        <p:cNvPr id="20" name="Shape 20"/>
        <p:cNvGrpSpPr/>
        <p:nvPr/>
      </p:nvGrpSpPr>
      <p:grpSpPr>
        <a:xfrm>
          <a:off x="0" y="0"/>
          <a:ext cx="0" cy="0"/>
          <a:chOff x="0" y="0"/>
          <a:chExt cx="0" cy="0"/>
        </a:xfrm>
      </p:grpSpPr>
      <p:sp>
        <p:nvSpPr>
          <p:cNvPr id="21" name="Google Shape;21;p3"/>
          <p:cNvSpPr txBox="1"/>
          <p:nvPr>
            <p:ph type="title"/>
          </p:nvPr>
        </p:nvSpPr>
        <p:spPr>
          <a:xfrm>
            <a:off x="228600" y="457200"/>
            <a:ext cx="42966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22" name="Google Shape;22;p3"/>
          <p:cNvSpPr txBox="1"/>
          <p:nvPr>
            <p:ph idx="1"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solidFill>
                  <a:schemeClr val="dk2"/>
                </a:solidFill>
              </a:defRPr>
            </a:lvl1pPr>
            <a:lvl2pPr lvl="1" algn="r">
              <a:spcBef>
                <a:spcPts val="0"/>
              </a:spcBef>
              <a:spcAft>
                <a:spcPts val="0"/>
              </a:spcAft>
              <a:buSzPts val="1400"/>
              <a:buFont typeface="Inter"/>
              <a:buNone/>
              <a:defRPr/>
            </a:lvl2pPr>
            <a:lvl3pPr lvl="2" algn="r">
              <a:spcBef>
                <a:spcPts val="0"/>
              </a:spcBef>
              <a:spcAft>
                <a:spcPts val="0"/>
              </a:spcAft>
              <a:buSzPts val="1400"/>
              <a:buFont typeface="Inter"/>
              <a:buNone/>
              <a:defRPr/>
            </a:lvl3pPr>
            <a:lvl4pPr lvl="3" algn="r">
              <a:spcBef>
                <a:spcPts val="0"/>
              </a:spcBef>
              <a:spcAft>
                <a:spcPts val="0"/>
              </a:spcAft>
              <a:buSzPts val="1400"/>
              <a:buFont typeface="Inter"/>
              <a:buNone/>
              <a:defRPr/>
            </a:lvl4pPr>
            <a:lvl5pPr lvl="4" algn="r">
              <a:spcBef>
                <a:spcPts val="0"/>
              </a:spcBef>
              <a:spcAft>
                <a:spcPts val="0"/>
              </a:spcAft>
              <a:buSzPts val="1400"/>
              <a:buFont typeface="Inter"/>
              <a:buNone/>
              <a:defRPr/>
            </a:lvl5pPr>
            <a:lvl6pPr lvl="5" algn="r">
              <a:spcBef>
                <a:spcPts val="0"/>
              </a:spcBef>
              <a:spcAft>
                <a:spcPts val="0"/>
              </a:spcAft>
              <a:buSzPts val="1400"/>
              <a:buFont typeface="Inter"/>
              <a:buNone/>
              <a:defRPr/>
            </a:lvl6pPr>
            <a:lvl7pPr lvl="6" algn="r">
              <a:spcBef>
                <a:spcPts val="0"/>
              </a:spcBef>
              <a:spcAft>
                <a:spcPts val="0"/>
              </a:spcAft>
              <a:buSzPts val="1400"/>
              <a:buFont typeface="Inter"/>
              <a:buNone/>
              <a:defRPr/>
            </a:lvl7pPr>
            <a:lvl8pPr lvl="7" algn="r">
              <a:spcBef>
                <a:spcPts val="0"/>
              </a:spcBef>
              <a:spcAft>
                <a:spcPts val="0"/>
              </a:spcAft>
              <a:buSzPts val="1400"/>
              <a:buFont typeface="Inter"/>
              <a:buNone/>
              <a:defRPr/>
            </a:lvl8pPr>
            <a:lvl9pPr lvl="8" algn="r">
              <a:spcBef>
                <a:spcPts val="0"/>
              </a:spcBef>
              <a:spcAft>
                <a:spcPts val="0"/>
              </a:spcAft>
              <a:buSzPts val="1400"/>
              <a:buFont typeface="Inter"/>
              <a:buNone/>
              <a:defRPr/>
            </a:lvl9pPr>
          </a:lstStyle>
          <a:p/>
        </p:txBody>
      </p:sp>
      <p:sp>
        <p:nvSpPr>
          <p:cNvPr id="23" name="Google Shape;23;p3"/>
          <p:cNvSpPr txBox="1"/>
          <p:nvPr>
            <p:ph idx="2" type="subTitle"/>
          </p:nvPr>
        </p:nvSpPr>
        <p:spPr>
          <a:xfrm>
            <a:off x="345600" y="230200"/>
            <a:ext cx="1752600" cy="68700"/>
          </a:xfrm>
          <a:prstGeom prst="rect">
            <a:avLst/>
          </a:prstGeom>
        </p:spPr>
        <p:txBody>
          <a:bodyPr anchorCtr="0" anchor="t" bIns="0" lIns="0" spcFirstLastPara="1" rIns="0" wrap="square" tIns="0">
            <a:noAutofit/>
          </a:bodyPr>
          <a:lstStyle>
            <a:lvl1pPr lvl="0" algn="l">
              <a:spcBef>
                <a:spcPts val="0"/>
              </a:spcBef>
              <a:spcAft>
                <a:spcPts val="0"/>
              </a:spcAft>
              <a:buSzPts val="600"/>
              <a:buFont typeface="Inter"/>
              <a:buNone/>
              <a:defRPr/>
            </a:lvl1pPr>
            <a:lvl2pPr lvl="1" algn="l">
              <a:spcBef>
                <a:spcPts val="0"/>
              </a:spcBef>
              <a:spcAft>
                <a:spcPts val="0"/>
              </a:spcAft>
              <a:buSzPts val="1400"/>
              <a:buFont typeface="Inter"/>
              <a:buNone/>
              <a:defRPr/>
            </a:lvl2pPr>
            <a:lvl3pPr lvl="2" algn="l">
              <a:spcBef>
                <a:spcPts val="0"/>
              </a:spcBef>
              <a:spcAft>
                <a:spcPts val="0"/>
              </a:spcAft>
              <a:buSzPts val="1400"/>
              <a:buFont typeface="Inter"/>
              <a:buNone/>
              <a:defRPr/>
            </a:lvl3pPr>
            <a:lvl4pPr lvl="3" algn="l">
              <a:spcBef>
                <a:spcPts val="0"/>
              </a:spcBef>
              <a:spcAft>
                <a:spcPts val="0"/>
              </a:spcAft>
              <a:buSzPts val="1400"/>
              <a:buFont typeface="Inter"/>
              <a:buNone/>
              <a:defRPr/>
            </a:lvl4pPr>
            <a:lvl5pPr lvl="4" algn="l">
              <a:spcBef>
                <a:spcPts val="0"/>
              </a:spcBef>
              <a:spcAft>
                <a:spcPts val="0"/>
              </a:spcAft>
              <a:buSzPts val="1400"/>
              <a:buFont typeface="Inter"/>
              <a:buNone/>
              <a:defRPr/>
            </a:lvl5pPr>
            <a:lvl6pPr lvl="5" algn="l">
              <a:spcBef>
                <a:spcPts val="0"/>
              </a:spcBef>
              <a:spcAft>
                <a:spcPts val="0"/>
              </a:spcAft>
              <a:buSzPts val="1400"/>
              <a:buFont typeface="Inter"/>
              <a:buNone/>
              <a:defRPr/>
            </a:lvl6pPr>
            <a:lvl7pPr lvl="6" algn="l">
              <a:spcBef>
                <a:spcPts val="0"/>
              </a:spcBef>
              <a:spcAft>
                <a:spcPts val="0"/>
              </a:spcAft>
              <a:buSzPts val="1400"/>
              <a:buFont typeface="Inter"/>
              <a:buNone/>
              <a:defRPr/>
            </a:lvl7pPr>
            <a:lvl8pPr lvl="7" algn="l">
              <a:spcBef>
                <a:spcPts val="0"/>
              </a:spcBef>
              <a:spcAft>
                <a:spcPts val="0"/>
              </a:spcAft>
              <a:buSzPts val="1400"/>
              <a:buFont typeface="Inter"/>
              <a:buNone/>
              <a:defRPr/>
            </a:lvl8pPr>
            <a:lvl9pPr lvl="8" algn="l">
              <a:spcBef>
                <a:spcPts val="0"/>
              </a:spcBef>
              <a:spcAft>
                <a:spcPts val="0"/>
              </a:spcAft>
              <a:buSzPts val="1400"/>
              <a:buFont typeface="Inter"/>
              <a:buNone/>
              <a:defRPr/>
            </a:lvl9pPr>
          </a:lstStyle>
          <a:p/>
        </p:txBody>
      </p:sp>
      <p:sp>
        <p:nvSpPr>
          <p:cNvPr id="24" name="Google Shape;24;p3"/>
          <p:cNvSpPr/>
          <p:nvPr>
            <p:ph idx="3" type="pic"/>
          </p:nvPr>
        </p:nvSpPr>
        <p:spPr>
          <a:xfrm>
            <a:off x="6813900" y="1895400"/>
            <a:ext cx="2101500" cy="2788200"/>
          </a:xfrm>
          <a:prstGeom prst="roundRect">
            <a:avLst>
              <a:gd fmla="val 10417" name="adj"/>
            </a:avLst>
          </a:prstGeom>
          <a:noFill/>
          <a:ln>
            <a:noFill/>
          </a:ln>
        </p:spPr>
      </p:sp>
      <p:sp>
        <p:nvSpPr>
          <p:cNvPr id="25" name="Google Shape;25;p3"/>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6" name="Google Shape;26;p3"/>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7" name="Google Shape;27;p3"/>
          <p:cNvSpPr txBox="1"/>
          <p:nvPr>
            <p:ph idx="4" type="body"/>
          </p:nvPr>
        </p:nvSpPr>
        <p:spPr>
          <a:xfrm>
            <a:off x="229175" y="1895400"/>
            <a:ext cx="2834100" cy="14424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8" name="Google Shape;28;p3"/>
          <p:cNvSpPr txBox="1"/>
          <p:nvPr>
            <p:ph idx="5" type="subTitle"/>
          </p:nvPr>
        </p:nvSpPr>
        <p:spPr>
          <a:xfrm>
            <a:off x="3174375" y="3793975"/>
            <a:ext cx="1350900" cy="356400"/>
          </a:xfrm>
          <a:prstGeom prst="rect">
            <a:avLst/>
          </a:prstGeom>
        </p:spPr>
        <p:txBody>
          <a:bodyPr anchorCtr="0" anchor="b" bIns="0" lIns="0" spcFirstLastPara="1" rIns="0" wrap="square" tIns="0">
            <a:noAutofit/>
          </a:bodyPr>
          <a:lstStyle>
            <a:lvl1pPr lvl="0">
              <a:spcBef>
                <a:spcPts val="0"/>
              </a:spcBef>
              <a:spcAft>
                <a:spcPts val="0"/>
              </a:spcAft>
              <a:buClr>
                <a:schemeClr val="accent3"/>
              </a:buClr>
              <a:buSzPts val="1000"/>
              <a:buNone/>
              <a:defRPr sz="1000">
                <a:solidFill>
                  <a:schemeClr val="accent3"/>
                </a:solidFill>
              </a:defRPr>
            </a:lvl1pPr>
            <a:lvl2pPr lvl="1">
              <a:spcBef>
                <a:spcPts val="0"/>
              </a:spcBef>
              <a:spcAft>
                <a:spcPts val="0"/>
              </a:spcAft>
              <a:buClr>
                <a:schemeClr val="accent3"/>
              </a:buClr>
              <a:buSzPts val="1000"/>
              <a:buNone/>
              <a:defRPr sz="1000">
                <a:solidFill>
                  <a:schemeClr val="accent3"/>
                </a:solidFill>
              </a:defRPr>
            </a:lvl2pPr>
            <a:lvl3pPr lvl="2">
              <a:spcBef>
                <a:spcPts val="0"/>
              </a:spcBef>
              <a:spcAft>
                <a:spcPts val="0"/>
              </a:spcAft>
              <a:buClr>
                <a:schemeClr val="accent3"/>
              </a:buClr>
              <a:buSzPts val="1000"/>
              <a:buNone/>
              <a:defRPr sz="1000">
                <a:solidFill>
                  <a:schemeClr val="accent3"/>
                </a:solidFill>
              </a:defRPr>
            </a:lvl3pPr>
            <a:lvl4pPr lvl="3">
              <a:spcBef>
                <a:spcPts val="0"/>
              </a:spcBef>
              <a:spcAft>
                <a:spcPts val="0"/>
              </a:spcAft>
              <a:buClr>
                <a:schemeClr val="accent3"/>
              </a:buClr>
              <a:buSzPts val="1000"/>
              <a:buNone/>
              <a:defRPr sz="1000">
                <a:solidFill>
                  <a:schemeClr val="accent3"/>
                </a:solidFill>
              </a:defRPr>
            </a:lvl4pPr>
            <a:lvl5pPr lvl="4">
              <a:spcBef>
                <a:spcPts val="0"/>
              </a:spcBef>
              <a:spcAft>
                <a:spcPts val="0"/>
              </a:spcAft>
              <a:buClr>
                <a:schemeClr val="accent3"/>
              </a:buClr>
              <a:buSzPts val="1000"/>
              <a:buNone/>
              <a:defRPr sz="1000">
                <a:solidFill>
                  <a:schemeClr val="accent3"/>
                </a:solidFill>
              </a:defRPr>
            </a:lvl5pPr>
            <a:lvl6pPr lvl="5">
              <a:spcBef>
                <a:spcPts val="0"/>
              </a:spcBef>
              <a:spcAft>
                <a:spcPts val="0"/>
              </a:spcAft>
              <a:buClr>
                <a:schemeClr val="accent3"/>
              </a:buClr>
              <a:buSzPts val="1000"/>
              <a:buNone/>
              <a:defRPr sz="1000">
                <a:solidFill>
                  <a:schemeClr val="accent3"/>
                </a:solidFill>
              </a:defRPr>
            </a:lvl6pPr>
            <a:lvl7pPr lvl="6">
              <a:spcBef>
                <a:spcPts val="0"/>
              </a:spcBef>
              <a:spcAft>
                <a:spcPts val="0"/>
              </a:spcAft>
              <a:buClr>
                <a:schemeClr val="accent3"/>
              </a:buClr>
              <a:buSzPts val="1000"/>
              <a:buNone/>
              <a:defRPr sz="1000">
                <a:solidFill>
                  <a:schemeClr val="accent3"/>
                </a:solidFill>
              </a:defRPr>
            </a:lvl7pPr>
            <a:lvl8pPr lvl="7">
              <a:spcBef>
                <a:spcPts val="0"/>
              </a:spcBef>
              <a:spcAft>
                <a:spcPts val="0"/>
              </a:spcAft>
              <a:buClr>
                <a:schemeClr val="accent3"/>
              </a:buClr>
              <a:buSzPts val="1000"/>
              <a:buNone/>
              <a:defRPr sz="1000">
                <a:solidFill>
                  <a:schemeClr val="accent3"/>
                </a:solidFill>
              </a:defRPr>
            </a:lvl8pPr>
            <a:lvl9pPr lvl="8">
              <a:spcBef>
                <a:spcPts val="0"/>
              </a:spcBef>
              <a:spcAft>
                <a:spcPts val="0"/>
              </a:spcAft>
              <a:buClr>
                <a:schemeClr val="accent3"/>
              </a:buClr>
              <a:buSzPts val="1000"/>
              <a:buNone/>
              <a:defRPr sz="1000">
                <a:solidFill>
                  <a:schemeClr val="accent3"/>
                </a:solidFill>
              </a:defRPr>
            </a:lvl9pPr>
          </a:lstStyle>
          <a:p/>
        </p:txBody>
      </p:sp>
      <p:sp>
        <p:nvSpPr>
          <p:cNvPr id="29" name="Google Shape;29;p3"/>
          <p:cNvSpPr txBox="1"/>
          <p:nvPr>
            <p:ph idx="6" type="subTitle"/>
          </p:nvPr>
        </p:nvSpPr>
        <p:spPr>
          <a:xfrm>
            <a:off x="4618950" y="3793975"/>
            <a:ext cx="1350900" cy="356400"/>
          </a:xfrm>
          <a:prstGeom prst="rect">
            <a:avLst/>
          </a:prstGeom>
        </p:spPr>
        <p:txBody>
          <a:bodyPr anchorCtr="0" anchor="b" bIns="0" lIns="0" spcFirstLastPara="1" rIns="0" wrap="square" tIns="0">
            <a:noAutofit/>
          </a:bodyPr>
          <a:lstStyle>
            <a:lvl1pPr lvl="0">
              <a:spcBef>
                <a:spcPts val="0"/>
              </a:spcBef>
              <a:spcAft>
                <a:spcPts val="0"/>
              </a:spcAft>
              <a:buClr>
                <a:schemeClr val="accent3"/>
              </a:buClr>
              <a:buSzPts val="1000"/>
              <a:buNone/>
              <a:defRPr sz="1000">
                <a:solidFill>
                  <a:schemeClr val="accent3"/>
                </a:solidFill>
              </a:defRPr>
            </a:lvl1pPr>
            <a:lvl2pPr lvl="1">
              <a:spcBef>
                <a:spcPts val="0"/>
              </a:spcBef>
              <a:spcAft>
                <a:spcPts val="0"/>
              </a:spcAft>
              <a:buClr>
                <a:schemeClr val="accent3"/>
              </a:buClr>
              <a:buSzPts val="1000"/>
              <a:buNone/>
              <a:defRPr sz="1000">
                <a:solidFill>
                  <a:schemeClr val="accent3"/>
                </a:solidFill>
              </a:defRPr>
            </a:lvl2pPr>
            <a:lvl3pPr lvl="2">
              <a:spcBef>
                <a:spcPts val="0"/>
              </a:spcBef>
              <a:spcAft>
                <a:spcPts val="0"/>
              </a:spcAft>
              <a:buClr>
                <a:schemeClr val="accent3"/>
              </a:buClr>
              <a:buSzPts val="1000"/>
              <a:buNone/>
              <a:defRPr sz="1000">
                <a:solidFill>
                  <a:schemeClr val="accent3"/>
                </a:solidFill>
              </a:defRPr>
            </a:lvl3pPr>
            <a:lvl4pPr lvl="3">
              <a:spcBef>
                <a:spcPts val="0"/>
              </a:spcBef>
              <a:spcAft>
                <a:spcPts val="0"/>
              </a:spcAft>
              <a:buClr>
                <a:schemeClr val="accent3"/>
              </a:buClr>
              <a:buSzPts val="1000"/>
              <a:buNone/>
              <a:defRPr sz="1000">
                <a:solidFill>
                  <a:schemeClr val="accent3"/>
                </a:solidFill>
              </a:defRPr>
            </a:lvl4pPr>
            <a:lvl5pPr lvl="4">
              <a:spcBef>
                <a:spcPts val="0"/>
              </a:spcBef>
              <a:spcAft>
                <a:spcPts val="0"/>
              </a:spcAft>
              <a:buClr>
                <a:schemeClr val="accent3"/>
              </a:buClr>
              <a:buSzPts val="1000"/>
              <a:buNone/>
              <a:defRPr sz="1000">
                <a:solidFill>
                  <a:schemeClr val="accent3"/>
                </a:solidFill>
              </a:defRPr>
            </a:lvl5pPr>
            <a:lvl6pPr lvl="5">
              <a:spcBef>
                <a:spcPts val="0"/>
              </a:spcBef>
              <a:spcAft>
                <a:spcPts val="0"/>
              </a:spcAft>
              <a:buClr>
                <a:schemeClr val="accent3"/>
              </a:buClr>
              <a:buSzPts val="1000"/>
              <a:buNone/>
              <a:defRPr sz="1000">
                <a:solidFill>
                  <a:schemeClr val="accent3"/>
                </a:solidFill>
              </a:defRPr>
            </a:lvl6pPr>
            <a:lvl7pPr lvl="6">
              <a:spcBef>
                <a:spcPts val="0"/>
              </a:spcBef>
              <a:spcAft>
                <a:spcPts val="0"/>
              </a:spcAft>
              <a:buClr>
                <a:schemeClr val="accent3"/>
              </a:buClr>
              <a:buSzPts val="1000"/>
              <a:buNone/>
              <a:defRPr sz="1000">
                <a:solidFill>
                  <a:schemeClr val="accent3"/>
                </a:solidFill>
              </a:defRPr>
            </a:lvl7pPr>
            <a:lvl8pPr lvl="7">
              <a:spcBef>
                <a:spcPts val="0"/>
              </a:spcBef>
              <a:spcAft>
                <a:spcPts val="0"/>
              </a:spcAft>
              <a:buClr>
                <a:schemeClr val="accent3"/>
              </a:buClr>
              <a:buSzPts val="1000"/>
              <a:buNone/>
              <a:defRPr sz="1000">
                <a:solidFill>
                  <a:schemeClr val="accent3"/>
                </a:solidFill>
              </a:defRPr>
            </a:lvl8pPr>
            <a:lvl9pPr lvl="8">
              <a:spcBef>
                <a:spcPts val="0"/>
              </a:spcBef>
              <a:spcAft>
                <a:spcPts val="0"/>
              </a:spcAft>
              <a:buClr>
                <a:schemeClr val="accent3"/>
              </a:buClr>
              <a:buSzPts val="1000"/>
              <a:buNone/>
              <a:defRPr sz="1000">
                <a:solidFill>
                  <a:schemeClr val="accent3"/>
                </a:solidFill>
              </a:defRPr>
            </a:lvl9pPr>
          </a:lstStyle>
          <a:p/>
        </p:txBody>
      </p:sp>
      <p:sp>
        <p:nvSpPr>
          <p:cNvPr id="30" name="Google Shape;30;p3"/>
          <p:cNvSpPr txBox="1"/>
          <p:nvPr>
            <p:ph idx="7" type="subTitle"/>
          </p:nvPr>
        </p:nvSpPr>
        <p:spPr>
          <a:xfrm>
            <a:off x="4642725" y="4201375"/>
            <a:ext cx="1350900" cy="673200"/>
          </a:xfrm>
          <a:prstGeom prst="rect">
            <a:avLst/>
          </a:prstGeom>
        </p:spPr>
        <p:txBody>
          <a:bodyPr anchorCtr="0" anchor="t" bIns="0" lIns="0" spcFirstLastPara="1" rIns="0" wrap="square" tIns="0">
            <a:noAutofit/>
          </a:bodyPr>
          <a:lstStyle>
            <a:lvl1pPr lvl="0">
              <a:spcBef>
                <a:spcPts val="0"/>
              </a:spcBef>
              <a:spcAft>
                <a:spcPts val="0"/>
              </a:spcAft>
              <a:buSzPts val="4400"/>
              <a:buNone/>
              <a:defRPr sz="4400"/>
            </a:lvl1pPr>
            <a:lvl2pPr lvl="1">
              <a:spcBef>
                <a:spcPts val="0"/>
              </a:spcBef>
              <a:spcAft>
                <a:spcPts val="0"/>
              </a:spcAft>
              <a:buSzPts val="4400"/>
              <a:buNone/>
              <a:defRPr sz="4400"/>
            </a:lvl2pPr>
            <a:lvl3pPr lvl="2">
              <a:spcBef>
                <a:spcPts val="0"/>
              </a:spcBef>
              <a:spcAft>
                <a:spcPts val="0"/>
              </a:spcAft>
              <a:buSzPts val="4400"/>
              <a:buNone/>
              <a:defRPr sz="4400"/>
            </a:lvl3pPr>
            <a:lvl4pPr lvl="3">
              <a:spcBef>
                <a:spcPts val="0"/>
              </a:spcBef>
              <a:spcAft>
                <a:spcPts val="0"/>
              </a:spcAft>
              <a:buSzPts val="4400"/>
              <a:buNone/>
              <a:defRPr sz="4400"/>
            </a:lvl4pPr>
            <a:lvl5pPr lvl="4">
              <a:spcBef>
                <a:spcPts val="0"/>
              </a:spcBef>
              <a:spcAft>
                <a:spcPts val="0"/>
              </a:spcAft>
              <a:buSzPts val="4400"/>
              <a:buNone/>
              <a:defRPr sz="4400"/>
            </a:lvl5pPr>
            <a:lvl6pPr lvl="5">
              <a:spcBef>
                <a:spcPts val="0"/>
              </a:spcBef>
              <a:spcAft>
                <a:spcPts val="0"/>
              </a:spcAft>
              <a:buSzPts val="4400"/>
              <a:buNone/>
              <a:defRPr sz="4400"/>
            </a:lvl6pPr>
            <a:lvl7pPr lvl="6">
              <a:spcBef>
                <a:spcPts val="0"/>
              </a:spcBef>
              <a:spcAft>
                <a:spcPts val="0"/>
              </a:spcAft>
              <a:buSzPts val="4400"/>
              <a:buNone/>
              <a:defRPr sz="4400"/>
            </a:lvl7pPr>
            <a:lvl8pPr lvl="7">
              <a:spcBef>
                <a:spcPts val="0"/>
              </a:spcBef>
              <a:spcAft>
                <a:spcPts val="0"/>
              </a:spcAft>
              <a:buSzPts val="4400"/>
              <a:buNone/>
              <a:defRPr sz="4400"/>
            </a:lvl8pPr>
            <a:lvl9pPr lvl="8">
              <a:spcBef>
                <a:spcPts val="0"/>
              </a:spcBef>
              <a:spcAft>
                <a:spcPts val="0"/>
              </a:spcAft>
              <a:buSzPts val="4400"/>
              <a:buNone/>
              <a:defRPr sz="4400"/>
            </a:lvl9pPr>
          </a:lstStyle>
          <a:p/>
        </p:txBody>
      </p:sp>
      <p:sp>
        <p:nvSpPr>
          <p:cNvPr id="31" name="Google Shape;31;p3"/>
          <p:cNvSpPr txBox="1"/>
          <p:nvPr>
            <p:ph idx="8" type="subTitle"/>
          </p:nvPr>
        </p:nvSpPr>
        <p:spPr>
          <a:xfrm>
            <a:off x="3174375" y="4201375"/>
            <a:ext cx="1350900" cy="673200"/>
          </a:xfrm>
          <a:prstGeom prst="rect">
            <a:avLst/>
          </a:prstGeom>
        </p:spPr>
        <p:txBody>
          <a:bodyPr anchorCtr="0" anchor="t" bIns="0" lIns="0" spcFirstLastPara="1" rIns="0" wrap="square" tIns="0">
            <a:noAutofit/>
          </a:bodyPr>
          <a:lstStyle>
            <a:lvl1pPr lvl="0">
              <a:spcBef>
                <a:spcPts val="0"/>
              </a:spcBef>
              <a:spcAft>
                <a:spcPts val="0"/>
              </a:spcAft>
              <a:buSzPts val="4400"/>
              <a:buNone/>
              <a:defRPr sz="4400"/>
            </a:lvl1pPr>
            <a:lvl2pPr lvl="1">
              <a:spcBef>
                <a:spcPts val="0"/>
              </a:spcBef>
              <a:spcAft>
                <a:spcPts val="0"/>
              </a:spcAft>
              <a:buSzPts val="4400"/>
              <a:buNone/>
              <a:defRPr sz="4400"/>
            </a:lvl2pPr>
            <a:lvl3pPr lvl="2">
              <a:spcBef>
                <a:spcPts val="0"/>
              </a:spcBef>
              <a:spcAft>
                <a:spcPts val="0"/>
              </a:spcAft>
              <a:buSzPts val="4400"/>
              <a:buNone/>
              <a:defRPr sz="4400"/>
            </a:lvl3pPr>
            <a:lvl4pPr lvl="3">
              <a:spcBef>
                <a:spcPts val="0"/>
              </a:spcBef>
              <a:spcAft>
                <a:spcPts val="0"/>
              </a:spcAft>
              <a:buSzPts val="4400"/>
              <a:buNone/>
              <a:defRPr sz="4400"/>
            </a:lvl4pPr>
            <a:lvl5pPr lvl="4">
              <a:spcBef>
                <a:spcPts val="0"/>
              </a:spcBef>
              <a:spcAft>
                <a:spcPts val="0"/>
              </a:spcAft>
              <a:buSzPts val="4400"/>
              <a:buNone/>
              <a:defRPr sz="4400"/>
            </a:lvl5pPr>
            <a:lvl6pPr lvl="5">
              <a:spcBef>
                <a:spcPts val="0"/>
              </a:spcBef>
              <a:spcAft>
                <a:spcPts val="0"/>
              </a:spcAft>
              <a:buSzPts val="4400"/>
              <a:buNone/>
              <a:defRPr sz="4400"/>
            </a:lvl6pPr>
            <a:lvl7pPr lvl="6">
              <a:spcBef>
                <a:spcPts val="0"/>
              </a:spcBef>
              <a:spcAft>
                <a:spcPts val="0"/>
              </a:spcAft>
              <a:buSzPts val="4400"/>
              <a:buNone/>
              <a:defRPr sz="4400"/>
            </a:lvl7pPr>
            <a:lvl8pPr lvl="7">
              <a:spcBef>
                <a:spcPts val="0"/>
              </a:spcBef>
              <a:spcAft>
                <a:spcPts val="0"/>
              </a:spcAft>
              <a:buSzPts val="4400"/>
              <a:buNone/>
              <a:defRPr sz="4400"/>
            </a:lvl8pPr>
            <a:lvl9pPr lvl="8">
              <a:spcBef>
                <a:spcPts val="0"/>
              </a:spcBef>
              <a:spcAft>
                <a:spcPts val="0"/>
              </a:spcAft>
              <a:buSzPts val="4400"/>
              <a:buNone/>
              <a:defRPr sz="4400"/>
            </a:lvl9pPr>
          </a:lstStyle>
          <a:p/>
        </p:txBody>
      </p:sp>
      <p:sp>
        <p:nvSpPr>
          <p:cNvPr id="32" name="Google Shape;32;p3"/>
          <p:cNvSpPr txBox="1"/>
          <p:nvPr>
            <p:ph idx="9" type="subTitle"/>
          </p:nvPr>
        </p:nvSpPr>
        <p:spPr>
          <a:xfrm>
            <a:off x="3423600" y="2054000"/>
            <a:ext cx="3189600" cy="1698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
        <p:nvSpPr>
          <p:cNvPr id="33" name="Google Shape;33;p3"/>
          <p:cNvSpPr txBox="1"/>
          <p:nvPr>
            <p:ph idx="13" type="subTitle"/>
          </p:nvPr>
        </p:nvSpPr>
        <p:spPr>
          <a:xfrm>
            <a:off x="3423600" y="2894275"/>
            <a:ext cx="3189600" cy="356400"/>
          </a:xfrm>
          <a:prstGeom prst="rect">
            <a:avLst/>
          </a:prstGeom>
        </p:spPr>
        <p:txBody>
          <a:bodyPr anchorCtr="0" anchor="t" bIns="0" lIns="0" spcFirstLastPara="1" rIns="0" wrap="square" tIns="0">
            <a:noAutofit/>
          </a:bodyPr>
          <a:lstStyle>
            <a:lvl1pPr lvl="0">
              <a:spcBef>
                <a:spcPts val="0"/>
              </a:spcBef>
              <a:spcAft>
                <a:spcPts val="0"/>
              </a:spcAft>
              <a:buSzPts val="1000"/>
              <a:buNone/>
              <a:defRPr sz="1000"/>
            </a:lvl1pPr>
            <a:lvl2pPr lvl="1">
              <a:spcBef>
                <a:spcPts val="0"/>
              </a:spcBef>
              <a:spcAft>
                <a:spcPts val="0"/>
              </a:spcAft>
              <a:buSzPts val="1000"/>
              <a:buNone/>
              <a:defRPr sz="1000"/>
            </a:lvl2pPr>
            <a:lvl3pPr lvl="2">
              <a:spcBef>
                <a:spcPts val="0"/>
              </a:spcBef>
              <a:spcAft>
                <a:spcPts val="0"/>
              </a:spcAft>
              <a:buSzPts val="1000"/>
              <a:buNone/>
              <a:defRPr sz="1000"/>
            </a:lvl3pPr>
            <a:lvl4pPr lvl="3">
              <a:spcBef>
                <a:spcPts val="0"/>
              </a:spcBef>
              <a:spcAft>
                <a:spcPts val="0"/>
              </a:spcAft>
              <a:buSzPts val="1000"/>
              <a:buNone/>
              <a:defRPr sz="1000"/>
            </a:lvl4pPr>
            <a:lvl5pPr lvl="4">
              <a:spcBef>
                <a:spcPts val="0"/>
              </a:spcBef>
              <a:spcAft>
                <a:spcPts val="0"/>
              </a:spcAft>
              <a:buSzPts val="1000"/>
              <a:buNone/>
              <a:defRPr sz="1000"/>
            </a:lvl5pPr>
            <a:lvl6pPr lvl="5">
              <a:spcBef>
                <a:spcPts val="0"/>
              </a:spcBef>
              <a:spcAft>
                <a:spcPts val="0"/>
              </a:spcAft>
              <a:buSzPts val="1000"/>
              <a:buNone/>
              <a:defRPr sz="1000"/>
            </a:lvl6pPr>
            <a:lvl7pPr lvl="6">
              <a:spcBef>
                <a:spcPts val="0"/>
              </a:spcBef>
              <a:spcAft>
                <a:spcPts val="0"/>
              </a:spcAft>
              <a:buSzPts val="1000"/>
              <a:buNone/>
              <a:defRPr sz="1000"/>
            </a:lvl7pPr>
            <a:lvl8pPr lvl="7">
              <a:spcBef>
                <a:spcPts val="0"/>
              </a:spcBef>
              <a:spcAft>
                <a:spcPts val="0"/>
              </a:spcAft>
              <a:buSzPts val="1000"/>
              <a:buNone/>
              <a:defRPr sz="1000"/>
            </a:lvl8pPr>
            <a:lvl9pPr lvl="8">
              <a:spcBef>
                <a:spcPts val="0"/>
              </a:spcBef>
              <a:spcAft>
                <a:spcPts val="0"/>
              </a:spcAft>
              <a:buSzPts val="1000"/>
              <a:buNone/>
              <a:defRPr sz="10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 Alt 2">
  <p:cSld name="CUSTOM_10">
    <p:spTree>
      <p:nvGrpSpPr>
        <p:cNvPr id="34" name="Shape 34"/>
        <p:cNvGrpSpPr/>
        <p:nvPr/>
      </p:nvGrpSpPr>
      <p:grpSpPr>
        <a:xfrm>
          <a:off x="0" y="0"/>
          <a:ext cx="0" cy="0"/>
          <a:chOff x="0" y="0"/>
          <a:chExt cx="0" cy="0"/>
        </a:xfrm>
      </p:grpSpPr>
      <p:sp>
        <p:nvSpPr>
          <p:cNvPr id="35" name="Google Shape;35;p4"/>
          <p:cNvSpPr txBox="1"/>
          <p:nvPr>
            <p:ph idx="1"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36" name="Google Shape;36;p4"/>
          <p:cNvSpPr txBox="1"/>
          <p:nvPr>
            <p:ph idx="2"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37" name="Google Shape;37;p4"/>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8" name="Google Shape;38;p4"/>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2">
  <p:cSld name="BLANK_2_1_1_1_1_1">
    <p:bg>
      <p:bgPr>
        <a:solidFill>
          <a:schemeClr val="lt1"/>
        </a:solidFill>
      </p:bgPr>
    </p:bg>
    <p:spTree>
      <p:nvGrpSpPr>
        <p:cNvPr id="39" name="Shape 39"/>
        <p:cNvGrpSpPr/>
        <p:nvPr/>
      </p:nvGrpSpPr>
      <p:grpSpPr>
        <a:xfrm>
          <a:off x="0" y="0"/>
          <a:ext cx="0" cy="0"/>
          <a:chOff x="0" y="0"/>
          <a:chExt cx="0" cy="0"/>
        </a:xfrm>
      </p:grpSpPr>
      <p:sp>
        <p:nvSpPr>
          <p:cNvPr id="40" name="Google Shape;40;p5"/>
          <p:cNvSpPr txBox="1"/>
          <p:nvPr>
            <p:ph type="title"/>
          </p:nvPr>
        </p:nvSpPr>
        <p:spPr>
          <a:xfrm>
            <a:off x="711275" y="1199100"/>
            <a:ext cx="3813600" cy="5295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a:solidFill>
                  <a:schemeClr val="accent1"/>
                </a:solidFill>
              </a:defRPr>
            </a:lvl1pPr>
            <a:lvl2pPr lvl="1">
              <a:lnSpc>
                <a:spcPct val="70000"/>
              </a:lnSpc>
              <a:spcBef>
                <a:spcPts val="0"/>
              </a:spcBef>
              <a:spcAft>
                <a:spcPts val="0"/>
              </a:spcAft>
              <a:buNone/>
              <a:defRPr>
                <a:solidFill>
                  <a:schemeClr val="accent1"/>
                </a:solidFill>
              </a:defRPr>
            </a:lvl2pPr>
            <a:lvl3pPr lvl="2">
              <a:lnSpc>
                <a:spcPct val="70000"/>
              </a:lnSpc>
              <a:spcBef>
                <a:spcPts val="0"/>
              </a:spcBef>
              <a:spcAft>
                <a:spcPts val="0"/>
              </a:spcAft>
              <a:buNone/>
              <a:defRPr>
                <a:solidFill>
                  <a:schemeClr val="accent1"/>
                </a:solidFill>
              </a:defRPr>
            </a:lvl3pPr>
            <a:lvl4pPr lvl="3">
              <a:lnSpc>
                <a:spcPct val="70000"/>
              </a:lnSpc>
              <a:spcBef>
                <a:spcPts val="0"/>
              </a:spcBef>
              <a:spcAft>
                <a:spcPts val="0"/>
              </a:spcAft>
              <a:buNone/>
              <a:defRPr>
                <a:solidFill>
                  <a:schemeClr val="accent1"/>
                </a:solidFill>
              </a:defRPr>
            </a:lvl4pPr>
            <a:lvl5pPr lvl="4">
              <a:lnSpc>
                <a:spcPct val="70000"/>
              </a:lnSpc>
              <a:spcBef>
                <a:spcPts val="0"/>
              </a:spcBef>
              <a:spcAft>
                <a:spcPts val="0"/>
              </a:spcAft>
              <a:buNone/>
              <a:defRPr>
                <a:solidFill>
                  <a:schemeClr val="accent1"/>
                </a:solidFill>
              </a:defRPr>
            </a:lvl5pPr>
            <a:lvl6pPr lvl="5">
              <a:lnSpc>
                <a:spcPct val="70000"/>
              </a:lnSpc>
              <a:spcBef>
                <a:spcPts val="0"/>
              </a:spcBef>
              <a:spcAft>
                <a:spcPts val="0"/>
              </a:spcAft>
              <a:buNone/>
              <a:defRPr>
                <a:solidFill>
                  <a:schemeClr val="accent1"/>
                </a:solidFill>
              </a:defRPr>
            </a:lvl6pPr>
            <a:lvl7pPr lvl="6">
              <a:lnSpc>
                <a:spcPct val="70000"/>
              </a:lnSpc>
              <a:spcBef>
                <a:spcPts val="0"/>
              </a:spcBef>
              <a:spcAft>
                <a:spcPts val="0"/>
              </a:spcAft>
              <a:buNone/>
              <a:defRPr>
                <a:solidFill>
                  <a:schemeClr val="accent1"/>
                </a:solidFill>
              </a:defRPr>
            </a:lvl7pPr>
            <a:lvl8pPr lvl="7">
              <a:lnSpc>
                <a:spcPct val="70000"/>
              </a:lnSpc>
              <a:spcBef>
                <a:spcPts val="0"/>
              </a:spcBef>
              <a:spcAft>
                <a:spcPts val="0"/>
              </a:spcAft>
              <a:buNone/>
              <a:defRPr>
                <a:solidFill>
                  <a:schemeClr val="accent1"/>
                </a:solidFill>
              </a:defRPr>
            </a:lvl8pPr>
            <a:lvl9pPr lvl="8">
              <a:lnSpc>
                <a:spcPct val="70000"/>
              </a:lnSpc>
              <a:spcBef>
                <a:spcPts val="0"/>
              </a:spcBef>
              <a:spcAft>
                <a:spcPts val="0"/>
              </a:spcAft>
              <a:buNone/>
              <a:defRPr>
                <a:solidFill>
                  <a:schemeClr val="accent1"/>
                </a:solidFill>
              </a:defRPr>
            </a:lvl9pPr>
          </a:lstStyle>
          <a:p/>
        </p:txBody>
      </p:sp>
      <p:sp>
        <p:nvSpPr>
          <p:cNvPr id="41" name="Google Shape;41;p5"/>
          <p:cNvSpPr txBox="1"/>
          <p:nvPr>
            <p:ph idx="1" type="subTitle"/>
          </p:nvPr>
        </p:nvSpPr>
        <p:spPr>
          <a:xfrm>
            <a:off x="228600" y="457200"/>
            <a:ext cx="4296300" cy="4527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1pPr>
            <a:lvl2pPr lvl="1">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2pPr>
            <a:lvl3pPr lvl="2">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3pPr>
            <a:lvl4pPr lvl="3">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4pPr>
            <a:lvl5pPr lvl="4">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5pPr>
            <a:lvl6pPr lvl="5">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6pPr>
            <a:lvl7pPr lvl="6">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7pPr>
            <a:lvl8pPr lvl="7">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8pPr>
            <a:lvl9pPr lvl="8">
              <a:spcBef>
                <a:spcPts val="0"/>
              </a:spcBef>
              <a:spcAft>
                <a:spcPts val="0"/>
              </a:spcAft>
              <a:buClr>
                <a:schemeClr val="accent1"/>
              </a:buClr>
              <a:buSzPts val="1800"/>
              <a:buFont typeface="Afacad Flux SemiBold"/>
              <a:buNone/>
              <a:defRPr sz="1800">
                <a:solidFill>
                  <a:schemeClr val="accent1"/>
                </a:solidFill>
                <a:latin typeface="Afacad Flux SemiBold"/>
                <a:ea typeface="Afacad Flux SemiBold"/>
                <a:cs typeface="Afacad Flux SemiBold"/>
                <a:sym typeface="Afacad Flux SemiBold"/>
              </a:defRPr>
            </a:lvl9pPr>
          </a:lstStyle>
          <a:p/>
        </p:txBody>
      </p:sp>
      <p:sp>
        <p:nvSpPr>
          <p:cNvPr id="42" name="Google Shape;42;p5"/>
          <p:cNvSpPr txBox="1"/>
          <p:nvPr>
            <p:ph idx="2"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accent6"/>
              </a:buClr>
              <a:buSzPts val="600"/>
              <a:buFont typeface="Inter"/>
              <a:buNone/>
              <a:defRPr>
                <a:solidFill>
                  <a:schemeClr val="accent6"/>
                </a:solidFill>
              </a:defRPr>
            </a:lvl1pPr>
            <a:lvl2pPr lvl="1" algn="r">
              <a:spcBef>
                <a:spcPts val="0"/>
              </a:spcBef>
              <a:spcAft>
                <a:spcPts val="0"/>
              </a:spcAft>
              <a:buClr>
                <a:schemeClr val="accent6"/>
              </a:buClr>
              <a:buSzPts val="1400"/>
              <a:buFont typeface="Inter"/>
              <a:buNone/>
              <a:defRPr>
                <a:solidFill>
                  <a:schemeClr val="accent6"/>
                </a:solidFill>
              </a:defRPr>
            </a:lvl2pPr>
            <a:lvl3pPr lvl="2" algn="r">
              <a:spcBef>
                <a:spcPts val="0"/>
              </a:spcBef>
              <a:spcAft>
                <a:spcPts val="0"/>
              </a:spcAft>
              <a:buClr>
                <a:schemeClr val="accent6"/>
              </a:buClr>
              <a:buSzPts val="1400"/>
              <a:buFont typeface="Inter"/>
              <a:buNone/>
              <a:defRPr>
                <a:solidFill>
                  <a:schemeClr val="accent6"/>
                </a:solidFill>
              </a:defRPr>
            </a:lvl3pPr>
            <a:lvl4pPr lvl="3" algn="r">
              <a:spcBef>
                <a:spcPts val="0"/>
              </a:spcBef>
              <a:spcAft>
                <a:spcPts val="0"/>
              </a:spcAft>
              <a:buClr>
                <a:schemeClr val="accent6"/>
              </a:buClr>
              <a:buSzPts val="1400"/>
              <a:buFont typeface="Inter"/>
              <a:buNone/>
              <a:defRPr>
                <a:solidFill>
                  <a:schemeClr val="accent6"/>
                </a:solidFill>
              </a:defRPr>
            </a:lvl4pPr>
            <a:lvl5pPr lvl="4" algn="r">
              <a:spcBef>
                <a:spcPts val="0"/>
              </a:spcBef>
              <a:spcAft>
                <a:spcPts val="0"/>
              </a:spcAft>
              <a:buClr>
                <a:schemeClr val="accent6"/>
              </a:buClr>
              <a:buSzPts val="1400"/>
              <a:buFont typeface="Inter"/>
              <a:buNone/>
              <a:defRPr>
                <a:solidFill>
                  <a:schemeClr val="accent6"/>
                </a:solidFill>
              </a:defRPr>
            </a:lvl5pPr>
            <a:lvl6pPr lvl="5" algn="r">
              <a:spcBef>
                <a:spcPts val="0"/>
              </a:spcBef>
              <a:spcAft>
                <a:spcPts val="0"/>
              </a:spcAft>
              <a:buClr>
                <a:schemeClr val="accent6"/>
              </a:buClr>
              <a:buSzPts val="1400"/>
              <a:buFont typeface="Inter"/>
              <a:buNone/>
              <a:defRPr>
                <a:solidFill>
                  <a:schemeClr val="accent6"/>
                </a:solidFill>
              </a:defRPr>
            </a:lvl6pPr>
            <a:lvl7pPr lvl="6" algn="r">
              <a:spcBef>
                <a:spcPts val="0"/>
              </a:spcBef>
              <a:spcAft>
                <a:spcPts val="0"/>
              </a:spcAft>
              <a:buClr>
                <a:schemeClr val="accent6"/>
              </a:buClr>
              <a:buSzPts val="1400"/>
              <a:buFont typeface="Inter"/>
              <a:buNone/>
              <a:defRPr>
                <a:solidFill>
                  <a:schemeClr val="accent6"/>
                </a:solidFill>
              </a:defRPr>
            </a:lvl7pPr>
            <a:lvl8pPr lvl="7" algn="r">
              <a:spcBef>
                <a:spcPts val="0"/>
              </a:spcBef>
              <a:spcAft>
                <a:spcPts val="0"/>
              </a:spcAft>
              <a:buClr>
                <a:schemeClr val="accent6"/>
              </a:buClr>
              <a:buSzPts val="1400"/>
              <a:buFont typeface="Inter"/>
              <a:buNone/>
              <a:defRPr>
                <a:solidFill>
                  <a:schemeClr val="accent6"/>
                </a:solidFill>
              </a:defRPr>
            </a:lvl8pPr>
            <a:lvl9pPr lvl="8" algn="r">
              <a:spcBef>
                <a:spcPts val="0"/>
              </a:spcBef>
              <a:spcAft>
                <a:spcPts val="0"/>
              </a:spcAft>
              <a:buClr>
                <a:schemeClr val="accent6"/>
              </a:buClr>
              <a:buSzPts val="1400"/>
              <a:buFont typeface="Inter"/>
              <a:buNone/>
              <a:defRPr>
                <a:solidFill>
                  <a:schemeClr val="accent6"/>
                </a:solidFill>
              </a:defRPr>
            </a:lvl9pPr>
          </a:lstStyle>
          <a:p/>
        </p:txBody>
      </p:sp>
      <p:sp>
        <p:nvSpPr>
          <p:cNvPr id="43" name="Google Shape;43;p5"/>
          <p:cNvSpPr txBox="1"/>
          <p:nvPr>
            <p:ph idx="3" type="subTitle"/>
          </p:nvPr>
        </p:nvSpPr>
        <p:spPr>
          <a:xfrm>
            <a:off x="345600" y="230200"/>
            <a:ext cx="1752600" cy="68700"/>
          </a:xfrm>
          <a:prstGeom prst="rect">
            <a:avLst/>
          </a:prstGeom>
        </p:spPr>
        <p:txBody>
          <a:bodyPr anchorCtr="0" anchor="t" bIns="0" lIns="0" spcFirstLastPara="1" rIns="0" wrap="square" tIns="0">
            <a:noAutofit/>
          </a:bodyPr>
          <a:lstStyle>
            <a:lvl1pPr lvl="0" algn="l">
              <a:spcBef>
                <a:spcPts val="0"/>
              </a:spcBef>
              <a:spcAft>
                <a:spcPts val="0"/>
              </a:spcAft>
              <a:buClr>
                <a:schemeClr val="accent6"/>
              </a:buClr>
              <a:buSzPts val="600"/>
              <a:buFont typeface="Inter"/>
              <a:buNone/>
              <a:defRPr>
                <a:solidFill>
                  <a:schemeClr val="accent6"/>
                </a:solidFill>
              </a:defRPr>
            </a:lvl1pPr>
            <a:lvl2pPr lvl="1" algn="l">
              <a:spcBef>
                <a:spcPts val="0"/>
              </a:spcBef>
              <a:spcAft>
                <a:spcPts val="0"/>
              </a:spcAft>
              <a:buClr>
                <a:schemeClr val="accent6"/>
              </a:buClr>
              <a:buSzPts val="1400"/>
              <a:buFont typeface="Inter"/>
              <a:buNone/>
              <a:defRPr>
                <a:solidFill>
                  <a:schemeClr val="accent6"/>
                </a:solidFill>
              </a:defRPr>
            </a:lvl2pPr>
            <a:lvl3pPr lvl="2" algn="l">
              <a:spcBef>
                <a:spcPts val="0"/>
              </a:spcBef>
              <a:spcAft>
                <a:spcPts val="0"/>
              </a:spcAft>
              <a:buClr>
                <a:schemeClr val="accent6"/>
              </a:buClr>
              <a:buSzPts val="1400"/>
              <a:buFont typeface="Inter"/>
              <a:buNone/>
              <a:defRPr>
                <a:solidFill>
                  <a:schemeClr val="accent6"/>
                </a:solidFill>
              </a:defRPr>
            </a:lvl3pPr>
            <a:lvl4pPr lvl="3" algn="l">
              <a:spcBef>
                <a:spcPts val="0"/>
              </a:spcBef>
              <a:spcAft>
                <a:spcPts val="0"/>
              </a:spcAft>
              <a:buClr>
                <a:schemeClr val="accent6"/>
              </a:buClr>
              <a:buSzPts val="1400"/>
              <a:buFont typeface="Inter"/>
              <a:buNone/>
              <a:defRPr>
                <a:solidFill>
                  <a:schemeClr val="accent6"/>
                </a:solidFill>
              </a:defRPr>
            </a:lvl4pPr>
            <a:lvl5pPr lvl="4" algn="l">
              <a:spcBef>
                <a:spcPts val="0"/>
              </a:spcBef>
              <a:spcAft>
                <a:spcPts val="0"/>
              </a:spcAft>
              <a:buClr>
                <a:schemeClr val="accent6"/>
              </a:buClr>
              <a:buSzPts val="1400"/>
              <a:buFont typeface="Inter"/>
              <a:buNone/>
              <a:defRPr>
                <a:solidFill>
                  <a:schemeClr val="accent6"/>
                </a:solidFill>
              </a:defRPr>
            </a:lvl5pPr>
            <a:lvl6pPr lvl="5" algn="l">
              <a:spcBef>
                <a:spcPts val="0"/>
              </a:spcBef>
              <a:spcAft>
                <a:spcPts val="0"/>
              </a:spcAft>
              <a:buClr>
                <a:schemeClr val="accent6"/>
              </a:buClr>
              <a:buSzPts val="1400"/>
              <a:buFont typeface="Inter"/>
              <a:buNone/>
              <a:defRPr>
                <a:solidFill>
                  <a:schemeClr val="accent6"/>
                </a:solidFill>
              </a:defRPr>
            </a:lvl6pPr>
            <a:lvl7pPr lvl="6" algn="l">
              <a:spcBef>
                <a:spcPts val="0"/>
              </a:spcBef>
              <a:spcAft>
                <a:spcPts val="0"/>
              </a:spcAft>
              <a:buClr>
                <a:schemeClr val="accent6"/>
              </a:buClr>
              <a:buSzPts val="1400"/>
              <a:buFont typeface="Inter"/>
              <a:buNone/>
              <a:defRPr>
                <a:solidFill>
                  <a:schemeClr val="accent6"/>
                </a:solidFill>
              </a:defRPr>
            </a:lvl7pPr>
            <a:lvl8pPr lvl="7" algn="l">
              <a:spcBef>
                <a:spcPts val="0"/>
              </a:spcBef>
              <a:spcAft>
                <a:spcPts val="0"/>
              </a:spcAft>
              <a:buClr>
                <a:schemeClr val="accent6"/>
              </a:buClr>
              <a:buSzPts val="1400"/>
              <a:buFont typeface="Inter"/>
              <a:buNone/>
              <a:defRPr>
                <a:solidFill>
                  <a:schemeClr val="accent6"/>
                </a:solidFill>
              </a:defRPr>
            </a:lvl8pPr>
            <a:lvl9pPr lvl="8" algn="l">
              <a:spcBef>
                <a:spcPts val="0"/>
              </a:spcBef>
              <a:spcAft>
                <a:spcPts val="0"/>
              </a:spcAft>
              <a:buClr>
                <a:schemeClr val="accent6"/>
              </a:buClr>
              <a:buSzPts val="1400"/>
              <a:buFont typeface="Inter"/>
              <a:buNone/>
              <a:defRPr>
                <a:solidFill>
                  <a:schemeClr val="accent6"/>
                </a:solidFill>
              </a:defRPr>
            </a:lvl9pPr>
          </a:lstStyle>
          <a:p/>
        </p:txBody>
      </p:sp>
      <p:grpSp>
        <p:nvGrpSpPr>
          <p:cNvPr id="44" name="Google Shape;44;p5"/>
          <p:cNvGrpSpPr/>
          <p:nvPr/>
        </p:nvGrpSpPr>
        <p:grpSpPr>
          <a:xfrm rot="2700000">
            <a:off x="237956" y="1326863"/>
            <a:ext cx="250839" cy="250839"/>
            <a:chOff x="6251786" y="659047"/>
            <a:chExt cx="250842" cy="250842"/>
          </a:xfrm>
        </p:grpSpPr>
        <p:sp>
          <p:nvSpPr>
            <p:cNvPr id="45" name="Google Shape;45;p5"/>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46" name="Google Shape;46;p5"/>
            <p:cNvSpPr/>
            <p:nvPr/>
          </p:nvSpPr>
          <p:spPr>
            <a:xfrm>
              <a:off x="6436525" y="699100"/>
              <a:ext cx="267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47" name="Google Shape;47;p5"/>
            <p:cNvSpPr/>
            <p:nvPr/>
          </p:nvSpPr>
          <p:spPr>
            <a:xfrm rot="5400000">
              <a:off x="6390925" y="652300"/>
              <a:ext cx="255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grpSp>
        <p:nvGrpSpPr>
          <p:cNvPr id="48" name="Google Shape;48;p5"/>
          <p:cNvGrpSpPr/>
          <p:nvPr/>
        </p:nvGrpSpPr>
        <p:grpSpPr>
          <a:xfrm rot="2700000">
            <a:off x="237956" y="2004275"/>
            <a:ext cx="250839" cy="250839"/>
            <a:chOff x="6251786" y="659047"/>
            <a:chExt cx="250842" cy="250842"/>
          </a:xfrm>
        </p:grpSpPr>
        <p:sp>
          <p:nvSpPr>
            <p:cNvPr id="49" name="Google Shape;49;p5"/>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0" name="Google Shape;50;p5"/>
            <p:cNvSpPr/>
            <p:nvPr/>
          </p:nvSpPr>
          <p:spPr>
            <a:xfrm>
              <a:off x="6436525" y="699100"/>
              <a:ext cx="267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51" name="Google Shape;51;p5"/>
            <p:cNvSpPr/>
            <p:nvPr/>
          </p:nvSpPr>
          <p:spPr>
            <a:xfrm rot="5400000">
              <a:off x="6390925" y="652300"/>
              <a:ext cx="255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grpSp>
        <p:nvGrpSpPr>
          <p:cNvPr id="52" name="Google Shape;52;p5"/>
          <p:cNvGrpSpPr/>
          <p:nvPr/>
        </p:nvGrpSpPr>
        <p:grpSpPr>
          <a:xfrm rot="2700000">
            <a:off x="237956" y="2681688"/>
            <a:ext cx="250839" cy="250839"/>
            <a:chOff x="6251786" y="659047"/>
            <a:chExt cx="250842" cy="250842"/>
          </a:xfrm>
        </p:grpSpPr>
        <p:sp>
          <p:nvSpPr>
            <p:cNvPr id="53" name="Google Shape;53;p5"/>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4" name="Google Shape;54;p5"/>
            <p:cNvSpPr/>
            <p:nvPr/>
          </p:nvSpPr>
          <p:spPr>
            <a:xfrm>
              <a:off x="6436525" y="699100"/>
              <a:ext cx="267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55" name="Google Shape;55;p5"/>
            <p:cNvSpPr/>
            <p:nvPr/>
          </p:nvSpPr>
          <p:spPr>
            <a:xfrm rot="5400000">
              <a:off x="6390925" y="652300"/>
              <a:ext cx="255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grpSp>
        <p:nvGrpSpPr>
          <p:cNvPr id="56" name="Google Shape;56;p5"/>
          <p:cNvGrpSpPr/>
          <p:nvPr/>
        </p:nvGrpSpPr>
        <p:grpSpPr>
          <a:xfrm rot="2700000">
            <a:off x="237956" y="3359100"/>
            <a:ext cx="250839" cy="250839"/>
            <a:chOff x="6251786" y="659047"/>
            <a:chExt cx="250842" cy="250842"/>
          </a:xfrm>
        </p:grpSpPr>
        <p:sp>
          <p:nvSpPr>
            <p:cNvPr id="57" name="Google Shape;57;p5"/>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58" name="Google Shape;58;p5"/>
            <p:cNvSpPr/>
            <p:nvPr/>
          </p:nvSpPr>
          <p:spPr>
            <a:xfrm>
              <a:off x="6436525" y="699100"/>
              <a:ext cx="267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59" name="Google Shape;59;p5"/>
            <p:cNvSpPr/>
            <p:nvPr/>
          </p:nvSpPr>
          <p:spPr>
            <a:xfrm rot="5400000">
              <a:off x="6390925" y="652300"/>
              <a:ext cx="255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grpSp>
        <p:nvGrpSpPr>
          <p:cNvPr id="60" name="Google Shape;60;p5"/>
          <p:cNvGrpSpPr/>
          <p:nvPr/>
        </p:nvGrpSpPr>
        <p:grpSpPr>
          <a:xfrm rot="2700000">
            <a:off x="237956" y="4036513"/>
            <a:ext cx="250839" cy="250839"/>
            <a:chOff x="6251786" y="659047"/>
            <a:chExt cx="250842" cy="250842"/>
          </a:xfrm>
        </p:grpSpPr>
        <p:sp>
          <p:nvSpPr>
            <p:cNvPr id="61" name="Google Shape;61;p5"/>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lt1"/>
                </a:solidFill>
                <a:latin typeface="Inter"/>
                <a:ea typeface="Inter"/>
                <a:cs typeface="Inter"/>
                <a:sym typeface="Inter"/>
              </a:endParaRPr>
            </a:p>
          </p:txBody>
        </p:sp>
        <p:sp>
          <p:nvSpPr>
            <p:cNvPr id="62" name="Google Shape;62;p5"/>
            <p:cNvSpPr/>
            <p:nvPr/>
          </p:nvSpPr>
          <p:spPr>
            <a:xfrm>
              <a:off x="6436525" y="699100"/>
              <a:ext cx="267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63" name="Google Shape;63;p5"/>
            <p:cNvSpPr/>
            <p:nvPr/>
          </p:nvSpPr>
          <p:spPr>
            <a:xfrm rot="5400000">
              <a:off x="6390925" y="652300"/>
              <a:ext cx="25500" cy="119100"/>
            </a:xfrm>
            <a:prstGeom prst="rect">
              <a:avLst/>
            </a:prstGeom>
            <a:solidFill>
              <a:schemeClr val="dk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sp>
        <p:nvSpPr>
          <p:cNvPr id="64" name="Google Shape;64;p5"/>
          <p:cNvSpPr txBox="1"/>
          <p:nvPr>
            <p:ph idx="4" type="title"/>
          </p:nvPr>
        </p:nvSpPr>
        <p:spPr>
          <a:xfrm>
            <a:off x="711275" y="1914413"/>
            <a:ext cx="3813600" cy="529500"/>
          </a:xfrm>
          <a:prstGeom prst="rect">
            <a:avLst/>
          </a:prstGeom>
        </p:spPr>
        <p:txBody>
          <a:bodyPr anchorCtr="0" anchor="ctr" bIns="91425" lIns="91425" spcFirstLastPara="1" rIns="91425" wrap="square" tIns="91425">
            <a:noAutofit/>
          </a:bodyPr>
          <a:lstStyle>
            <a:lvl1pPr lvl="0">
              <a:lnSpc>
                <a:spcPct val="70000"/>
              </a:lnSpc>
              <a:spcBef>
                <a:spcPts val="0"/>
              </a:spcBef>
              <a:spcAft>
                <a:spcPts val="0"/>
              </a:spcAft>
              <a:buNone/>
              <a:defRPr>
                <a:solidFill>
                  <a:schemeClr val="accent1"/>
                </a:solidFill>
              </a:defRPr>
            </a:lvl1pPr>
            <a:lvl2pPr lvl="1">
              <a:lnSpc>
                <a:spcPct val="70000"/>
              </a:lnSpc>
              <a:spcBef>
                <a:spcPts val="0"/>
              </a:spcBef>
              <a:spcAft>
                <a:spcPts val="0"/>
              </a:spcAft>
              <a:buNone/>
              <a:defRPr>
                <a:solidFill>
                  <a:schemeClr val="accent1"/>
                </a:solidFill>
              </a:defRPr>
            </a:lvl2pPr>
            <a:lvl3pPr lvl="2">
              <a:lnSpc>
                <a:spcPct val="70000"/>
              </a:lnSpc>
              <a:spcBef>
                <a:spcPts val="0"/>
              </a:spcBef>
              <a:spcAft>
                <a:spcPts val="0"/>
              </a:spcAft>
              <a:buNone/>
              <a:defRPr>
                <a:solidFill>
                  <a:schemeClr val="accent1"/>
                </a:solidFill>
              </a:defRPr>
            </a:lvl3pPr>
            <a:lvl4pPr lvl="3">
              <a:lnSpc>
                <a:spcPct val="70000"/>
              </a:lnSpc>
              <a:spcBef>
                <a:spcPts val="0"/>
              </a:spcBef>
              <a:spcAft>
                <a:spcPts val="0"/>
              </a:spcAft>
              <a:buNone/>
              <a:defRPr>
                <a:solidFill>
                  <a:schemeClr val="accent1"/>
                </a:solidFill>
              </a:defRPr>
            </a:lvl4pPr>
            <a:lvl5pPr lvl="4">
              <a:lnSpc>
                <a:spcPct val="70000"/>
              </a:lnSpc>
              <a:spcBef>
                <a:spcPts val="0"/>
              </a:spcBef>
              <a:spcAft>
                <a:spcPts val="0"/>
              </a:spcAft>
              <a:buNone/>
              <a:defRPr>
                <a:solidFill>
                  <a:schemeClr val="accent1"/>
                </a:solidFill>
              </a:defRPr>
            </a:lvl5pPr>
            <a:lvl6pPr lvl="5">
              <a:lnSpc>
                <a:spcPct val="70000"/>
              </a:lnSpc>
              <a:spcBef>
                <a:spcPts val="0"/>
              </a:spcBef>
              <a:spcAft>
                <a:spcPts val="0"/>
              </a:spcAft>
              <a:buNone/>
              <a:defRPr>
                <a:solidFill>
                  <a:schemeClr val="accent1"/>
                </a:solidFill>
              </a:defRPr>
            </a:lvl6pPr>
            <a:lvl7pPr lvl="6">
              <a:lnSpc>
                <a:spcPct val="70000"/>
              </a:lnSpc>
              <a:spcBef>
                <a:spcPts val="0"/>
              </a:spcBef>
              <a:spcAft>
                <a:spcPts val="0"/>
              </a:spcAft>
              <a:buNone/>
              <a:defRPr>
                <a:solidFill>
                  <a:schemeClr val="accent1"/>
                </a:solidFill>
              </a:defRPr>
            </a:lvl7pPr>
            <a:lvl8pPr lvl="7">
              <a:lnSpc>
                <a:spcPct val="70000"/>
              </a:lnSpc>
              <a:spcBef>
                <a:spcPts val="0"/>
              </a:spcBef>
              <a:spcAft>
                <a:spcPts val="0"/>
              </a:spcAft>
              <a:buNone/>
              <a:defRPr>
                <a:solidFill>
                  <a:schemeClr val="accent1"/>
                </a:solidFill>
              </a:defRPr>
            </a:lvl8pPr>
            <a:lvl9pPr lvl="8">
              <a:lnSpc>
                <a:spcPct val="70000"/>
              </a:lnSpc>
              <a:spcBef>
                <a:spcPts val="0"/>
              </a:spcBef>
              <a:spcAft>
                <a:spcPts val="0"/>
              </a:spcAft>
              <a:buNone/>
              <a:defRPr>
                <a:solidFill>
                  <a:schemeClr val="accent1"/>
                </a:solidFill>
              </a:defRPr>
            </a:lvl9pPr>
          </a:lstStyle>
          <a:p/>
        </p:txBody>
      </p:sp>
      <p:sp>
        <p:nvSpPr>
          <p:cNvPr id="65" name="Google Shape;65;p5"/>
          <p:cNvSpPr txBox="1"/>
          <p:nvPr>
            <p:ph idx="5" type="title"/>
          </p:nvPr>
        </p:nvSpPr>
        <p:spPr>
          <a:xfrm>
            <a:off x="711275" y="2629725"/>
            <a:ext cx="3813600" cy="5295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a:solidFill>
                  <a:schemeClr val="accent1"/>
                </a:solidFill>
              </a:defRPr>
            </a:lvl1pPr>
            <a:lvl2pPr lvl="1">
              <a:lnSpc>
                <a:spcPct val="70000"/>
              </a:lnSpc>
              <a:spcBef>
                <a:spcPts val="0"/>
              </a:spcBef>
              <a:spcAft>
                <a:spcPts val="0"/>
              </a:spcAft>
              <a:buNone/>
              <a:defRPr>
                <a:solidFill>
                  <a:schemeClr val="accent1"/>
                </a:solidFill>
              </a:defRPr>
            </a:lvl2pPr>
            <a:lvl3pPr lvl="2">
              <a:lnSpc>
                <a:spcPct val="70000"/>
              </a:lnSpc>
              <a:spcBef>
                <a:spcPts val="0"/>
              </a:spcBef>
              <a:spcAft>
                <a:spcPts val="0"/>
              </a:spcAft>
              <a:buNone/>
              <a:defRPr>
                <a:solidFill>
                  <a:schemeClr val="accent1"/>
                </a:solidFill>
              </a:defRPr>
            </a:lvl3pPr>
            <a:lvl4pPr lvl="3">
              <a:lnSpc>
                <a:spcPct val="70000"/>
              </a:lnSpc>
              <a:spcBef>
                <a:spcPts val="0"/>
              </a:spcBef>
              <a:spcAft>
                <a:spcPts val="0"/>
              </a:spcAft>
              <a:buNone/>
              <a:defRPr>
                <a:solidFill>
                  <a:schemeClr val="accent1"/>
                </a:solidFill>
              </a:defRPr>
            </a:lvl4pPr>
            <a:lvl5pPr lvl="4">
              <a:lnSpc>
                <a:spcPct val="70000"/>
              </a:lnSpc>
              <a:spcBef>
                <a:spcPts val="0"/>
              </a:spcBef>
              <a:spcAft>
                <a:spcPts val="0"/>
              </a:spcAft>
              <a:buNone/>
              <a:defRPr>
                <a:solidFill>
                  <a:schemeClr val="accent1"/>
                </a:solidFill>
              </a:defRPr>
            </a:lvl5pPr>
            <a:lvl6pPr lvl="5">
              <a:lnSpc>
                <a:spcPct val="70000"/>
              </a:lnSpc>
              <a:spcBef>
                <a:spcPts val="0"/>
              </a:spcBef>
              <a:spcAft>
                <a:spcPts val="0"/>
              </a:spcAft>
              <a:buNone/>
              <a:defRPr>
                <a:solidFill>
                  <a:schemeClr val="accent1"/>
                </a:solidFill>
              </a:defRPr>
            </a:lvl6pPr>
            <a:lvl7pPr lvl="6">
              <a:lnSpc>
                <a:spcPct val="70000"/>
              </a:lnSpc>
              <a:spcBef>
                <a:spcPts val="0"/>
              </a:spcBef>
              <a:spcAft>
                <a:spcPts val="0"/>
              </a:spcAft>
              <a:buNone/>
              <a:defRPr>
                <a:solidFill>
                  <a:schemeClr val="accent1"/>
                </a:solidFill>
              </a:defRPr>
            </a:lvl7pPr>
            <a:lvl8pPr lvl="7">
              <a:lnSpc>
                <a:spcPct val="70000"/>
              </a:lnSpc>
              <a:spcBef>
                <a:spcPts val="0"/>
              </a:spcBef>
              <a:spcAft>
                <a:spcPts val="0"/>
              </a:spcAft>
              <a:buNone/>
              <a:defRPr>
                <a:solidFill>
                  <a:schemeClr val="accent1"/>
                </a:solidFill>
              </a:defRPr>
            </a:lvl8pPr>
            <a:lvl9pPr lvl="8">
              <a:lnSpc>
                <a:spcPct val="70000"/>
              </a:lnSpc>
              <a:spcBef>
                <a:spcPts val="0"/>
              </a:spcBef>
              <a:spcAft>
                <a:spcPts val="0"/>
              </a:spcAft>
              <a:buNone/>
              <a:defRPr>
                <a:solidFill>
                  <a:schemeClr val="accent1"/>
                </a:solidFill>
              </a:defRPr>
            </a:lvl9pPr>
          </a:lstStyle>
          <a:p/>
        </p:txBody>
      </p:sp>
      <p:sp>
        <p:nvSpPr>
          <p:cNvPr id="66" name="Google Shape;66;p5"/>
          <p:cNvSpPr txBox="1"/>
          <p:nvPr>
            <p:ph idx="6" type="title"/>
          </p:nvPr>
        </p:nvSpPr>
        <p:spPr>
          <a:xfrm>
            <a:off x="711275" y="3345038"/>
            <a:ext cx="3813600" cy="5295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a:solidFill>
                  <a:schemeClr val="accent1"/>
                </a:solidFill>
              </a:defRPr>
            </a:lvl1pPr>
            <a:lvl2pPr lvl="1">
              <a:lnSpc>
                <a:spcPct val="70000"/>
              </a:lnSpc>
              <a:spcBef>
                <a:spcPts val="0"/>
              </a:spcBef>
              <a:spcAft>
                <a:spcPts val="0"/>
              </a:spcAft>
              <a:buNone/>
              <a:defRPr>
                <a:solidFill>
                  <a:schemeClr val="accent1"/>
                </a:solidFill>
              </a:defRPr>
            </a:lvl2pPr>
            <a:lvl3pPr lvl="2">
              <a:lnSpc>
                <a:spcPct val="70000"/>
              </a:lnSpc>
              <a:spcBef>
                <a:spcPts val="0"/>
              </a:spcBef>
              <a:spcAft>
                <a:spcPts val="0"/>
              </a:spcAft>
              <a:buNone/>
              <a:defRPr>
                <a:solidFill>
                  <a:schemeClr val="accent1"/>
                </a:solidFill>
              </a:defRPr>
            </a:lvl3pPr>
            <a:lvl4pPr lvl="3">
              <a:lnSpc>
                <a:spcPct val="70000"/>
              </a:lnSpc>
              <a:spcBef>
                <a:spcPts val="0"/>
              </a:spcBef>
              <a:spcAft>
                <a:spcPts val="0"/>
              </a:spcAft>
              <a:buNone/>
              <a:defRPr>
                <a:solidFill>
                  <a:schemeClr val="accent1"/>
                </a:solidFill>
              </a:defRPr>
            </a:lvl4pPr>
            <a:lvl5pPr lvl="4">
              <a:lnSpc>
                <a:spcPct val="70000"/>
              </a:lnSpc>
              <a:spcBef>
                <a:spcPts val="0"/>
              </a:spcBef>
              <a:spcAft>
                <a:spcPts val="0"/>
              </a:spcAft>
              <a:buNone/>
              <a:defRPr>
                <a:solidFill>
                  <a:schemeClr val="accent1"/>
                </a:solidFill>
              </a:defRPr>
            </a:lvl5pPr>
            <a:lvl6pPr lvl="5">
              <a:lnSpc>
                <a:spcPct val="70000"/>
              </a:lnSpc>
              <a:spcBef>
                <a:spcPts val="0"/>
              </a:spcBef>
              <a:spcAft>
                <a:spcPts val="0"/>
              </a:spcAft>
              <a:buNone/>
              <a:defRPr>
                <a:solidFill>
                  <a:schemeClr val="accent1"/>
                </a:solidFill>
              </a:defRPr>
            </a:lvl6pPr>
            <a:lvl7pPr lvl="6">
              <a:lnSpc>
                <a:spcPct val="70000"/>
              </a:lnSpc>
              <a:spcBef>
                <a:spcPts val="0"/>
              </a:spcBef>
              <a:spcAft>
                <a:spcPts val="0"/>
              </a:spcAft>
              <a:buNone/>
              <a:defRPr>
                <a:solidFill>
                  <a:schemeClr val="accent1"/>
                </a:solidFill>
              </a:defRPr>
            </a:lvl7pPr>
            <a:lvl8pPr lvl="7">
              <a:lnSpc>
                <a:spcPct val="70000"/>
              </a:lnSpc>
              <a:spcBef>
                <a:spcPts val="0"/>
              </a:spcBef>
              <a:spcAft>
                <a:spcPts val="0"/>
              </a:spcAft>
              <a:buNone/>
              <a:defRPr>
                <a:solidFill>
                  <a:schemeClr val="accent1"/>
                </a:solidFill>
              </a:defRPr>
            </a:lvl8pPr>
            <a:lvl9pPr lvl="8">
              <a:lnSpc>
                <a:spcPct val="70000"/>
              </a:lnSpc>
              <a:spcBef>
                <a:spcPts val="0"/>
              </a:spcBef>
              <a:spcAft>
                <a:spcPts val="0"/>
              </a:spcAft>
              <a:buNone/>
              <a:defRPr>
                <a:solidFill>
                  <a:schemeClr val="accent1"/>
                </a:solidFill>
              </a:defRPr>
            </a:lvl9pPr>
          </a:lstStyle>
          <a:p/>
        </p:txBody>
      </p:sp>
      <p:sp>
        <p:nvSpPr>
          <p:cNvPr id="67" name="Google Shape;67;p5"/>
          <p:cNvSpPr txBox="1"/>
          <p:nvPr>
            <p:ph idx="7" type="title"/>
          </p:nvPr>
        </p:nvSpPr>
        <p:spPr>
          <a:xfrm>
            <a:off x="711275" y="4060350"/>
            <a:ext cx="3813600" cy="5295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a:solidFill>
                  <a:schemeClr val="accent1"/>
                </a:solidFill>
              </a:defRPr>
            </a:lvl1pPr>
            <a:lvl2pPr lvl="1">
              <a:lnSpc>
                <a:spcPct val="70000"/>
              </a:lnSpc>
              <a:spcBef>
                <a:spcPts val="0"/>
              </a:spcBef>
              <a:spcAft>
                <a:spcPts val="0"/>
              </a:spcAft>
              <a:buNone/>
              <a:defRPr>
                <a:solidFill>
                  <a:schemeClr val="accent1"/>
                </a:solidFill>
              </a:defRPr>
            </a:lvl2pPr>
            <a:lvl3pPr lvl="2">
              <a:lnSpc>
                <a:spcPct val="70000"/>
              </a:lnSpc>
              <a:spcBef>
                <a:spcPts val="0"/>
              </a:spcBef>
              <a:spcAft>
                <a:spcPts val="0"/>
              </a:spcAft>
              <a:buNone/>
              <a:defRPr>
                <a:solidFill>
                  <a:schemeClr val="accent1"/>
                </a:solidFill>
              </a:defRPr>
            </a:lvl3pPr>
            <a:lvl4pPr lvl="3">
              <a:lnSpc>
                <a:spcPct val="70000"/>
              </a:lnSpc>
              <a:spcBef>
                <a:spcPts val="0"/>
              </a:spcBef>
              <a:spcAft>
                <a:spcPts val="0"/>
              </a:spcAft>
              <a:buNone/>
              <a:defRPr>
                <a:solidFill>
                  <a:schemeClr val="accent1"/>
                </a:solidFill>
              </a:defRPr>
            </a:lvl4pPr>
            <a:lvl5pPr lvl="4">
              <a:lnSpc>
                <a:spcPct val="70000"/>
              </a:lnSpc>
              <a:spcBef>
                <a:spcPts val="0"/>
              </a:spcBef>
              <a:spcAft>
                <a:spcPts val="0"/>
              </a:spcAft>
              <a:buNone/>
              <a:defRPr>
                <a:solidFill>
                  <a:schemeClr val="accent1"/>
                </a:solidFill>
              </a:defRPr>
            </a:lvl5pPr>
            <a:lvl6pPr lvl="5">
              <a:lnSpc>
                <a:spcPct val="70000"/>
              </a:lnSpc>
              <a:spcBef>
                <a:spcPts val="0"/>
              </a:spcBef>
              <a:spcAft>
                <a:spcPts val="0"/>
              </a:spcAft>
              <a:buNone/>
              <a:defRPr>
                <a:solidFill>
                  <a:schemeClr val="accent1"/>
                </a:solidFill>
              </a:defRPr>
            </a:lvl6pPr>
            <a:lvl7pPr lvl="6">
              <a:lnSpc>
                <a:spcPct val="70000"/>
              </a:lnSpc>
              <a:spcBef>
                <a:spcPts val="0"/>
              </a:spcBef>
              <a:spcAft>
                <a:spcPts val="0"/>
              </a:spcAft>
              <a:buNone/>
              <a:defRPr>
                <a:solidFill>
                  <a:schemeClr val="accent1"/>
                </a:solidFill>
              </a:defRPr>
            </a:lvl7pPr>
            <a:lvl8pPr lvl="7">
              <a:lnSpc>
                <a:spcPct val="70000"/>
              </a:lnSpc>
              <a:spcBef>
                <a:spcPts val="0"/>
              </a:spcBef>
              <a:spcAft>
                <a:spcPts val="0"/>
              </a:spcAft>
              <a:buNone/>
              <a:defRPr>
                <a:solidFill>
                  <a:schemeClr val="accent1"/>
                </a:solidFill>
              </a:defRPr>
            </a:lvl8pPr>
            <a:lvl9pPr lvl="8">
              <a:lnSpc>
                <a:spcPct val="70000"/>
              </a:lnSpc>
              <a:spcBef>
                <a:spcPts val="0"/>
              </a:spcBef>
              <a:spcAft>
                <a:spcPts val="0"/>
              </a:spcAft>
              <a:buNone/>
              <a:defRPr>
                <a:solidFill>
                  <a:schemeClr val="accent1"/>
                </a:solidFill>
              </a:defRPr>
            </a:lvl9pPr>
          </a:lstStyle>
          <a:p/>
        </p:txBody>
      </p:sp>
      <p:sp>
        <p:nvSpPr>
          <p:cNvPr id="68" name="Google Shape;68;p5"/>
          <p:cNvSpPr/>
          <p:nvPr/>
        </p:nvSpPr>
        <p:spPr>
          <a:xfrm>
            <a:off x="6714486" y="3907975"/>
            <a:ext cx="1227600" cy="12276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69" name="Google Shape;69;p5"/>
          <p:cNvSpPr/>
          <p:nvPr/>
        </p:nvSpPr>
        <p:spPr>
          <a:xfrm>
            <a:off x="6630361" y="592650"/>
            <a:ext cx="2494200" cy="2494200"/>
          </a:xfrm>
          <a:prstGeom prst="ellipse">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Inter"/>
              <a:ea typeface="Inter"/>
              <a:cs typeface="Inter"/>
              <a:sym typeface="Inter"/>
            </a:endParaRPr>
          </a:p>
        </p:txBody>
      </p:sp>
      <p:sp>
        <p:nvSpPr>
          <p:cNvPr id="70" name="Google Shape;70;p5"/>
          <p:cNvSpPr/>
          <p:nvPr>
            <p:ph idx="8" type="pic"/>
          </p:nvPr>
        </p:nvSpPr>
        <p:spPr>
          <a:xfrm>
            <a:off x="5434100" y="2461125"/>
            <a:ext cx="1790700" cy="1790700"/>
          </a:xfrm>
          <a:prstGeom prst="ellipse">
            <a:avLst/>
          </a:prstGeom>
          <a:noFill/>
          <a:ln>
            <a:noFill/>
          </a:ln>
        </p:spPr>
      </p:sp>
      <p:sp>
        <p:nvSpPr>
          <p:cNvPr id="71" name="Google Shape;71;p5"/>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72" name="Google Shape;72;p5"/>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chart">
  <p:cSld name="BLANK_1_1_1_1_1_1_1_1_1_1_1_1_1_1_1_3">
    <p:spTree>
      <p:nvGrpSpPr>
        <p:cNvPr id="73" name="Shape 73"/>
        <p:cNvGrpSpPr/>
        <p:nvPr/>
      </p:nvGrpSpPr>
      <p:grpSpPr>
        <a:xfrm>
          <a:off x="0" y="0"/>
          <a:ext cx="0" cy="0"/>
          <a:chOff x="0" y="0"/>
          <a:chExt cx="0" cy="0"/>
        </a:xfrm>
      </p:grpSpPr>
      <p:sp>
        <p:nvSpPr>
          <p:cNvPr id="74" name="Google Shape;74;p6"/>
          <p:cNvSpPr txBox="1"/>
          <p:nvPr>
            <p:ph idx="1" type="subTitle"/>
          </p:nvPr>
        </p:nvSpPr>
        <p:spPr>
          <a:xfrm>
            <a:off x="228900" y="1798163"/>
            <a:ext cx="2100900" cy="597300"/>
          </a:xfrm>
          <a:prstGeom prst="rect">
            <a:avLst/>
          </a:prstGeom>
        </p:spPr>
        <p:txBody>
          <a:bodyPr anchorCtr="0" anchor="t" bIns="0" lIns="182875" spcFirstLastPara="1" rIns="0" wrap="square" tIns="0">
            <a:noAutofit/>
          </a:bodyPr>
          <a:lstStyle>
            <a:lvl1pPr lvl="0">
              <a:lnSpc>
                <a:spcPct val="70000"/>
              </a:lnSpc>
              <a:spcBef>
                <a:spcPts val="0"/>
              </a:spcBef>
              <a:spcAft>
                <a:spcPts val="0"/>
              </a:spcAft>
              <a:buNone/>
              <a:defRPr b="1" sz="2400">
                <a:solidFill>
                  <a:schemeClr val="accent3"/>
                </a:solidFill>
                <a:latin typeface="Afacad Flux"/>
                <a:ea typeface="Afacad Flux"/>
                <a:cs typeface="Afacad Flux"/>
                <a:sym typeface="Afacad Flux"/>
              </a:defRPr>
            </a:lvl1pPr>
            <a:lvl2pPr lvl="1">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2pPr>
            <a:lvl3pPr lvl="2">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3pPr>
            <a:lvl4pPr lvl="3">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4pPr>
            <a:lvl5pPr lvl="4">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5pPr>
            <a:lvl6pPr lvl="5">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6pPr>
            <a:lvl7pPr lvl="6">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7pPr>
            <a:lvl8pPr lvl="7">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8pPr>
            <a:lvl9pPr lvl="8">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9pPr>
          </a:lstStyle>
          <a:p/>
        </p:txBody>
      </p:sp>
      <p:sp>
        <p:nvSpPr>
          <p:cNvPr id="75" name="Google Shape;75;p6"/>
          <p:cNvSpPr txBox="1"/>
          <p:nvPr>
            <p:ph idx="2" type="body"/>
          </p:nvPr>
        </p:nvSpPr>
        <p:spPr>
          <a:xfrm>
            <a:off x="228100" y="2576700"/>
            <a:ext cx="2834400" cy="4149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76" name="Google Shape;76;p6"/>
          <p:cNvSpPr txBox="1"/>
          <p:nvPr>
            <p:ph type="title"/>
          </p:nvPr>
        </p:nvSpPr>
        <p:spPr>
          <a:xfrm>
            <a:off x="228600" y="457200"/>
            <a:ext cx="42966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77" name="Google Shape;77;p6"/>
          <p:cNvSpPr txBox="1"/>
          <p:nvPr>
            <p:ph idx="3" type="subTitle"/>
          </p:nvPr>
        </p:nvSpPr>
        <p:spPr>
          <a:xfrm>
            <a:off x="6082300" y="1798163"/>
            <a:ext cx="2100900" cy="597300"/>
          </a:xfrm>
          <a:prstGeom prst="rect">
            <a:avLst/>
          </a:prstGeom>
        </p:spPr>
        <p:txBody>
          <a:bodyPr anchorCtr="0" anchor="t" bIns="0" lIns="182875" spcFirstLastPara="1" rIns="0" wrap="square" tIns="0">
            <a:noAutofit/>
          </a:bodyPr>
          <a:lstStyle>
            <a:lvl1pPr lvl="0">
              <a:lnSpc>
                <a:spcPct val="70000"/>
              </a:lnSpc>
              <a:spcBef>
                <a:spcPts val="0"/>
              </a:spcBef>
              <a:spcAft>
                <a:spcPts val="0"/>
              </a:spcAft>
              <a:buNone/>
              <a:defRPr b="1" sz="2400">
                <a:solidFill>
                  <a:schemeClr val="accent3"/>
                </a:solidFill>
                <a:latin typeface="Afacad Flux"/>
                <a:ea typeface="Afacad Flux"/>
                <a:cs typeface="Afacad Flux"/>
                <a:sym typeface="Afacad Flux"/>
              </a:defRPr>
            </a:lvl1pPr>
            <a:lvl2pPr lvl="1">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2pPr>
            <a:lvl3pPr lvl="2">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3pPr>
            <a:lvl4pPr lvl="3">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4pPr>
            <a:lvl5pPr lvl="4">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5pPr>
            <a:lvl6pPr lvl="5">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6pPr>
            <a:lvl7pPr lvl="6">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7pPr>
            <a:lvl8pPr lvl="7">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8pPr>
            <a:lvl9pPr lvl="8">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9pPr>
          </a:lstStyle>
          <a:p/>
        </p:txBody>
      </p:sp>
      <p:sp>
        <p:nvSpPr>
          <p:cNvPr id="78" name="Google Shape;78;p6"/>
          <p:cNvSpPr txBox="1"/>
          <p:nvPr>
            <p:ph idx="4" type="subTitle"/>
          </p:nvPr>
        </p:nvSpPr>
        <p:spPr>
          <a:xfrm>
            <a:off x="3155600" y="1798163"/>
            <a:ext cx="2100900" cy="597300"/>
          </a:xfrm>
          <a:prstGeom prst="rect">
            <a:avLst/>
          </a:prstGeom>
        </p:spPr>
        <p:txBody>
          <a:bodyPr anchorCtr="0" anchor="t" bIns="0" lIns="182875" spcFirstLastPara="1" rIns="0" wrap="square" tIns="0">
            <a:noAutofit/>
          </a:bodyPr>
          <a:lstStyle>
            <a:lvl1pPr lvl="0">
              <a:lnSpc>
                <a:spcPct val="70000"/>
              </a:lnSpc>
              <a:spcBef>
                <a:spcPts val="0"/>
              </a:spcBef>
              <a:spcAft>
                <a:spcPts val="0"/>
              </a:spcAft>
              <a:buNone/>
              <a:defRPr b="1" sz="2400">
                <a:solidFill>
                  <a:schemeClr val="accent3"/>
                </a:solidFill>
                <a:latin typeface="Afacad Flux"/>
                <a:ea typeface="Afacad Flux"/>
                <a:cs typeface="Afacad Flux"/>
                <a:sym typeface="Afacad Flux"/>
              </a:defRPr>
            </a:lvl1pPr>
            <a:lvl2pPr lvl="1">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2pPr>
            <a:lvl3pPr lvl="2">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3pPr>
            <a:lvl4pPr lvl="3">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4pPr>
            <a:lvl5pPr lvl="4">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5pPr>
            <a:lvl6pPr lvl="5">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6pPr>
            <a:lvl7pPr lvl="6">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7pPr>
            <a:lvl8pPr lvl="7">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8pPr>
            <a:lvl9pPr lvl="8">
              <a:spcBef>
                <a:spcPts val="0"/>
              </a:spcBef>
              <a:spcAft>
                <a:spcPts val="0"/>
              </a:spcAft>
              <a:buClr>
                <a:schemeClr val="accent3"/>
              </a:buClr>
              <a:buSzPts val="1200"/>
              <a:buFont typeface="Afacad Flux"/>
              <a:buNone/>
              <a:defRPr sz="1200">
                <a:solidFill>
                  <a:schemeClr val="accent3"/>
                </a:solidFill>
                <a:latin typeface="Afacad Flux"/>
                <a:ea typeface="Afacad Flux"/>
                <a:cs typeface="Afacad Flux"/>
                <a:sym typeface="Afacad Flux"/>
              </a:defRPr>
            </a:lvl9pPr>
          </a:lstStyle>
          <a:p/>
        </p:txBody>
      </p:sp>
      <p:sp>
        <p:nvSpPr>
          <p:cNvPr id="79" name="Google Shape;79;p6"/>
          <p:cNvSpPr txBox="1"/>
          <p:nvPr>
            <p:ph idx="5" type="subTitle"/>
          </p:nvPr>
        </p:nvSpPr>
        <p:spPr>
          <a:xfrm>
            <a:off x="410400" y="29914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80" name="Google Shape;80;p6"/>
          <p:cNvSpPr txBox="1"/>
          <p:nvPr>
            <p:ph idx="6" type="subTitle"/>
          </p:nvPr>
        </p:nvSpPr>
        <p:spPr>
          <a:xfrm>
            <a:off x="1699750" y="29914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81" name="Google Shape;81;p6"/>
          <p:cNvSpPr txBox="1"/>
          <p:nvPr>
            <p:ph idx="7" type="body"/>
          </p:nvPr>
        </p:nvSpPr>
        <p:spPr>
          <a:xfrm>
            <a:off x="228100" y="3627900"/>
            <a:ext cx="2834400" cy="4149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82" name="Google Shape;82;p6"/>
          <p:cNvSpPr txBox="1"/>
          <p:nvPr>
            <p:ph idx="8" type="subTitle"/>
          </p:nvPr>
        </p:nvSpPr>
        <p:spPr>
          <a:xfrm>
            <a:off x="410400" y="40426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83" name="Google Shape;83;p6"/>
          <p:cNvSpPr txBox="1"/>
          <p:nvPr>
            <p:ph idx="9" type="subTitle"/>
          </p:nvPr>
        </p:nvSpPr>
        <p:spPr>
          <a:xfrm>
            <a:off x="1699750" y="40426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84" name="Google Shape;84;p6"/>
          <p:cNvSpPr txBox="1"/>
          <p:nvPr>
            <p:ph idx="13" type="body"/>
          </p:nvPr>
        </p:nvSpPr>
        <p:spPr>
          <a:xfrm>
            <a:off x="3154800" y="2576700"/>
            <a:ext cx="2834400" cy="414900"/>
          </a:xfrm>
          <a:prstGeom prst="rect">
            <a:avLst/>
          </a:prstGeom>
        </p:spPr>
        <p:txBody>
          <a:bodyPr anchorCtr="0" anchor="t" bIns="0" lIns="182875" spcFirstLastPara="1" rIns="182875" wrap="square" tIns="0">
            <a:noAutofit/>
          </a:bodyPr>
          <a:lstStyle>
            <a:lvl1pPr indent="-292100" lvl="0" marL="457200">
              <a:lnSpc>
                <a:spcPct val="100000"/>
              </a:lnSpc>
              <a:spcBef>
                <a:spcPts val="0"/>
              </a:spcBef>
              <a:spcAft>
                <a:spcPts val="0"/>
              </a:spcAft>
              <a:buClr>
                <a:schemeClr val="lt1"/>
              </a:buClr>
              <a:buSzPts val="1000"/>
              <a:buChar char="●"/>
              <a:defRPr sz="1000"/>
            </a:lvl1pPr>
            <a:lvl2pPr indent="-292100" lvl="1" marL="914400">
              <a:lnSpc>
                <a:spcPct val="100000"/>
              </a:lnSpc>
              <a:spcBef>
                <a:spcPts val="0"/>
              </a:spcBef>
              <a:spcAft>
                <a:spcPts val="0"/>
              </a:spcAft>
              <a:buClr>
                <a:schemeClr val="lt1"/>
              </a:buClr>
              <a:buSzPts val="1000"/>
              <a:buChar char="○"/>
              <a:defRPr sz="1000"/>
            </a:lvl2pPr>
            <a:lvl3pPr indent="-292100" lvl="2" marL="1371600">
              <a:lnSpc>
                <a:spcPct val="100000"/>
              </a:lnSpc>
              <a:spcBef>
                <a:spcPts val="0"/>
              </a:spcBef>
              <a:spcAft>
                <a:spcPts val="0"/>
              </a:spcAft>
              <a:buClr>
                <a:schemeClr val="lt1"/>
              </a:buClr>
              <a:buSzPts val="1000"/>
              <a:buChar char="■"/>
              <a:defRPr sz="1000"/>
            </a:lvl3pPr>
            <a:lvl4pPr indent="-292100" lvl="3" marL="1828800">
              <a:lnSpc>
                <a:spcPct val="100000"/>
              </a:lnSpc>
              <a:spcBef>
                <a:spcPts val="0"/>
              </a:spcBef>
              <a:spcAft>
                <a:spcPts val="0"/>
              </a:spcAft>
              <a:buClr>
                <a:schemeClr val="lt1"/>
              </a:buClr>
              <a:buSzPts val="1000"/>
              <a:buChar char="●"/>
              <a:defRPr sz="1000"/>
            </a:lvl4pPr>
            <a:lvl5pPr indent="-292100" lvl="4" marL="2286000">
              <a:lnSpc>
                <a:spcPct val="100000"/>
              </a:lnSpc>
              <a:spcBef>
                <a:spcPts val="0"/>
              </a:spcBef>
              <a:spcAft>
                <a:spcPts val="0"/>
              </a:spcAft>
              <a:buClr>
                <a:schemeClr val="lt1"/>
              </a:buClr>
              <a:buSzPts val="1000"/>
              <a:buChar char="○"/>
              <a:defRPr sz="1000"/>
            </a:lvl5pPr>
            <a:lvl6pPr indent="-292100" lvl="5" marL="2743200">
              <a:lnSpc>
                <a:spcPct val="100000"/>
              </a:lnSpc>
              <a:spcBef>
                <a:spcPts val="0"/>
              </a:spcBef>
              <a:spcAft>
                <a:spcPts val="0"/>
              </a:spcAft>
              <a:buClr>
                <a:schemeClr val="lt1"/>
              </a:buClr>
              <a:buSzPts val="1000"/>
              <a:buChar char="■"/>
              <a:defRPr sz="1000"/>
            </a:lvl6pPr>
            <a:lvl7pPr indent="-292100" lvl="6" marL="3200400">
              <a:lnSpc>
                <a:spcPct val="100000"/>
              </a:lnSpc>
              <a:spcBef>
                <a:spcPts val="0"/>
              </a:spcBef>
              <a:spcAft>
                <a:spcPts val="0"/>
              </a:spcAft>
              <a:buClr>
                <a:schemeClr val="lt1"/>
              </a:buClr>
              <a:buSzPts val="1000"/>
              <a:buChar char="●"/>
              <a:defRPr sz="1000"/>
            </a:lvl7pPr>
            <a:lvl8pPr indent="-292100" lvl="7" marL="3657600">
              <a:lnSpc>
                <a:spcPct val="100000"/>
              </a:lnSpc>
              <a:spcBef>
                <a:spcPts val="0"/>
              </a:spcBef>
              <a:spcAft>
                <a:spcPts val="0"/>
              </a:spcAft>
              <a:buClr>
                <a:schemeClr val="lt1"/>
              </a:buClr>
              <a:buSzPts val="1000"/>
              <a:buChar char="○"/>
              <a:defRPr sz="1000"/>
            </a:lvl8pPr>
            <a:lvl9pPr indent="-292100" lvl="8" marL="4114800">
              <a:lnSpc>
                <a:spcPct val="100000"/>
              </a:lnSpc>
              <a:spcBef>
                <a:spcPts val="0"/>
              </a:spcBef>
              <a:spcAft>
                <a:spcPts val="0"/>
              </a:spcAft>
              <a:buClr>
                <a:schemeClr val="lt1"/>
              </a:buClr>
              <a:buSzPts val="1000"/>
              <a:buChar char="■"/>
              <a:defRPr sz="1000"/>
            </a:lvl9pPr>
          </a:lstStyle>
          <a:p/>
        </p:txBody>
      </p:sp>
      <p:sp>
        <p:nvSpPr>
          <p:cNvPr id="85" name="Google Shape;85;p6"/>
          <p:cNvSpPr txBox="1"/>
          <p:nvPr>
            <p:ph idx="14" type="subTitle"/>
          </p:nvPr>
        </p:nvSpPr>
        <p:spPr>
          <a:xfrm>
            <a:off x="3337100" y="29914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86" name="Google Shape;86;p6"/>
          <p:cNvSpPr txBox="1"/>
          <p:nvPr>
            <p:ph idx="15" type="subTitle"/>
          </p:nvPr>
        </p:nvSpPr>
        <p:spPr>
          <a:xfrm>
            <a:off x="4626450" y="29914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87" name="Google Shape;87;p6"/>
          <p:cNvSpPr txBox="1"/>
          <p:nvPr>
            <p:ph idx="16" type="body"/>
          </p:nvPr>
        </p:nvSpPr>
        <p:spPr>
          <a:xfrm>
            <a:off x="3154800" y="3627900"/>
            <a:ext cx="2834400" cy="4149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88" name="Google Shape;88;p6"/>
          <p:cNvSpPr txBox="1"/>
          <p:nvPr>
            <p:ph idx="17" type="subTitle"/>
          </p:nvPr>
        </p:nvSpPr>
        <p:spPr>
          <a:xfrm>
            <a:off x="3337100" y="40426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89" name="Google Shape;89;p6"/>
          <p:cNvSpPr txBox="1"/>
          <p:nvPr>
            <p:ph idx="18" type="subTitle"/>
          </p:nvPr>
        </p:nvSpPr>
        <p:spPr>
          <a:xfrm>
            <a:off x="4626450" y="40426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90" name="Google Shape;90;p6"/>
          <p:cNvSpPr txBox="1"/>
          <p:nvPr>
            <p:ph idx="19" type="body"/>
          </p:nvPr>
        </p:nvSpPr>
        <p:spPr>
          <a:xfrm>
            <a:off x="6081500" y="2576700"/>
            <a:ext cx="2834400" cy="4149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91" name="Google Shape;91;p6"/>
          <p:cNvSpPr txBox="1"/>
          <p:nvPr>
            <p:ph idx="20" type="subTitle"/>
          </p:nvPr>
        </p:nvSpPr>
        <p:spPr>
          <a:xfrm>
            <a:off x="6263800" y="29914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92" name="Google Shape;92;p6"/>
          <p:cNvSpPr txBox="1"/>
          <p:nvPr>
            <p:ph idx="21" type="subTitle"/>
          </p:nvPr>
        </p:nvSpPr>
        <p:spPr>
          <a:xfrm>
            <a:off x="7553150" y="29914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93" name="Google Shape;93;p6"/>
          <p:cNvSpPr txBox="1"/>
          <p:nvPr>
            <p:ph idx="22" type="body"/>
          </p:nvPr>
        </p:nvSpPr>
        <p:spPr>
          <a:xfrm>
            <a:off x="6081500" y="3627900"/>
            <a:ext cx="2834400" cy="414900"/>
          </a:xfrm>
          <a:prstGeom prst="rect">
            <a:avLst/>
          </a:prstGeom>
        </p:spPr>
        <p:txBody>
          <a:bodyPr anchorCtr="0" anchor="t" bIns="0"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94" name="Google Shape;94;p6"/>
          <p:cNvSpPr txBox="1"/>
          <p:nvPr>
            <p:ph idx="23" type="subTitle"/>
          </p:nvPr>
        </p:nvSpPr>
        <p:spPr>
          <a:xfrm>
            <a:off x="6263800" y="4042650"/>
            <a:ext cx="939900" cy="342300"/>
          </a:xfrm>
          <a:prstGeom prst="rect">
            <a:avLst/>
          </a:prstGeom>
        </p:spPr>
        <p:txBody>
          <a:bodyPr anchorCtr="0" anchor="ctr" bIns="0" lIns="182875" spcFirstLastPara="1" rIns="0" wrap="square" tIns="0">
            <a:noAutofit/>
          </a:bodyPr>
          <a:lstStyle>
            <a:lvl1pPr lvl="0">
              <a:spcBef>
                <a:spcPts val="0"/>
              </a:spcBef>
              <a:spcAft>
                <a:spcPts val="0"/>
              </a:spcAft>
              <a:buNone/>
              <a:defRPr sz="800"/>
            </a:lvl1pPr>
            <a:lvl2pPr lvl="1">
              <a:spcBef>
                <a:spcPts val="0"/>
              </a:spcBef>
              <a:spcAft>
                <a:spcPts val="0"/>
              </a:spcAft>
              <a:buClr>
                <a:schemeClr val="dk2"/>
              </a:buClr>
              <a:buSzPts val="800"/>
              <a:buNone/>
              <a:defRPr sz="800"/>
            </a:lvl2pPr>
            <a:lvl3pPr lvl="2">
              <a:spcBef>
                <a:spcPts val="0"/>
              </a:spcBef>
              <a:spcAft>
                <a:spcPts val="0"/>
              </a:spcAft>
              <a:buClr>
                <a:schemeClr val="dk2"/>
              </a:buClr>
              <a:buSzPts val="800"/>
              <a:buNone/>
              <a:defRPr sz="800"/>
            </a:lvl3pPr>
            <a:lvl4pPr lvl="3">
              <a:spcBef>
                <a:spcPts val="0"/>
              </a:spcBef>
              <a:spcAft>
                <a:spcPts val="0"/>
              </a:spcAft>
              <a:buClr>
                <a:schemeClr val="dk2"/>
              </a:buClr>
              <a:buSzPts val="800"/>
              <a:buNone/>
              <a:defRPr sz="800"/>
            </a:lvl4pPr>
            <a:lvl5pPr lvl="4">
              <a:spcBef>
                <a:spcPts val="0"/>
              </a:spcBef>
              <a:spcAft>
                <a:spcPts val="0"/>
              </a:spcAft>
              <a:buClr>
                <a:schemeClr val="dk2"/>
              </a:buClr>
              <a:buSzPts val="800"/>
              <a:buNone/>
              <a:defRPr sz="800"/>
            </a:lvl5pPr>
            <a:lvl6pPr lvl="5">
              <a:spcBef>
                <a:spcPts val="0"/>
              </a:spcBef>
              <a:spcAft>
                <a:spcPts val="0"/>
              </a:spcAft>
              <a:buClr>
                <a:schemeClr val="dk2"/>
              </a:buClr>
              <a:buSzPts val="800"/>
              <a:buNone/>
              <a:defRPr sz="800"/>
            </a:lvl6pPr>
            <a:lvl7pPr lvl="6">
              <a:spcBef>
                <a:spcPts val="0"/>
              </a:spcBef>
              <a:spcAft>
                <a:spcPts val="0"/>
              </a:spcAft>
              <a:buClr>
                <a:schemeClr val="dk2"/>
              </a:buClr>
              <a:buSzPts val="800"/>
              <a:buNone/>
              <a:defRPr sz="800"/>
            </a:lvl7pPr>
            <a:lvl8pPr lvl="7">
              <a:spcBef>
                <a:spcPts val="0"/>
              </a:spcBef>
              <a:spcAft>
                <a:spcPts val="0"/>
              </a:spcAft>
              <a:buClr>
                <a:schemeClr val="dk2"/>
              </a:buClr>
              <a:buSzPts val="800"/>
              <a:buNone/>
              <a:defRPr sz="800"/>
            </a:lvl8pPr>
            <a:lvl9pPr lvl="8">
              <a:spcBef>
                <a:spcPts val="0"/>
              </a:spcBef>
              <a:spcAft>
                <a:spcPts val="0"/>
              </a:spcAft>
              <a:buClr>
                <a:schemeClr val="dk2"/>
              </a:buClr>
              <a:buSzPts val="800"/>
              <a:buNone/>
              <a:defRPr sz="800"/>
            </a:lvl9pPr>
          </a:lstStyle>
          <a:p/>
        </p:txBody>
      </p:sp>
      <p:sp>
        <p:nvSpPr>
          <p:cNvPr id="95" name="Google Shape;95;p6"/>
          <p:cNvSpPr txBox="1"/>
          <p:nvPr>
            <p:ph idx="24" type="subTitle"/>
          </p:nvPr>
        </p:nvSpPr>
        <p:spPr>
          <a:xfrm>
            <a:off x="7553150" y="4042650"/>
            <a:ext cx="1232400" cy="342300"/>
          </a:xfrm>
          <a:prstGeom prst="rect">
            <a:avLst/>
          </a:prstGeom>
        </p:spPr>
        <p:txBody>
          <a:bodyPr anchorCtr="0" anchor="ctr" bIns="0" lIns="182875" spcFirstLastPara="1" rIns="182875" wrap="square" tIns="0">
            <a:noAutofit/>
          </a:bodyPr>
          <a:lstStyle>
            <a:lvl1pPr lvl="0" algn="r">
              <a:spcBef>
                <a:spcPts val="0"/>
              </a:spcBef>
              <a:spcAft>
                <a:spcPts val="0"/>
              </a:spcAft>
              <a:buNone/>
              <a:defRPr sz="1800">
                <a:latin typeface="Afacad Flux SemiBold"/>
                <a:ea typeface="Afacad Flux SemiBold"/>
                <a:cs typeface="Afacad Flux SemiBold"/>
                <a:sym typeface="Afacad Flux SemiBold"/>
              </a:defRPr>
            </a:lvl1pPr>
            <a:lvl2pPr lvl="1"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2pPr>
            <a:lvl3pPr lvl="2"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3pPr>
            <a:lvl4pPr lvl="3"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4pPr>
            <a:lvl5pPr lvl="4"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5pPr>
            <a:lvl6pPr lvl="5"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6pPr>
            <a:lvl7pPr lvl="6"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7pPr>
            <a:lvl8pPr lvl="7"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8pPr>
            <a:lvl9pPr lvl="8" algn="r">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9pPr>
          </a:lstStyle>
          <a:p/>
        </p:txBody>
      </p:sp>
      <p:sp>
        <p:nvSpPr>
          <p:cNvPr id="96" name="Google Shape;96;p6"/>
          <p:cNvSpPr txBox="1"/>
          <p:nvPr>
            <p:ph idx="25"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97" name="Google Shape;97;p6"/>
          <p:cNvSpPr txBox="1"/>
          <p:nvPr>
            <p:ph idx="26"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98" name="Google Shape;98;p6"/>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99" name="Google Shape;99;p6"/>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
  <p:cSld name="CUSTOM">
    <p:spTree>
      <p:nvGrpSpPr>
        <p:cNvPr id="100" name="Shape 100"/>
        <p:cNvGrpSpPr/>
        <p:nvPr/>
      </p:nvGrpSpPr>
      <p:grpSpPr>
        <a:xfrm>
          <a:off x="0" y="0"/>
          <a:ext cx="0" cy="0"/>
          <a:chOff x="0" y="0"/>
          <a:chExt cx="0" cy="0"/>
        </a:xfrm>
      </p:grpSpPr>
      <p:sp>
        <p:nvSpPr>
          <p:cNvPr id="101" name="Google Shape;101;p7"/>
          <p:cNvSpPr txBox="1"/>
          <p:nvPr>
            <p:ph type="title"/>
          </p:nvPr>
        </p:nvSpPr>
        <p:spPr>
          <a:xfrm>
            <a:off x="228600" y="457200"/>
            <a:ext cx="57606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102" name="Google Shape;102;p7"/>
          <p:cNvSpPr txBox="1"/>
          <p:nvPr>
            <p:ph idx="1" type="body"/>
          </p:nvPr>
        </p:nvSpPr>
        <p:spPr>
          <a:xfrm>
            <a:off x="228600" y="1895400"/>
            <a:ext cx="2834700" cy="2112000"/>
          </a:xfrm>
          <a:prstGeom prst="rect">
            <a:avLst/>
          </a:prstGeom>
        </p:spPr>
        <p:txBody>
          <a:bodyPr anchorCtr="0" anchor="t" bIns="0" lIns="0" spcFirstLastPara="1" rIns="182875"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sz="1000"/>
            </a:lvl3pPr>
            <a:lvl4pPr indent="-292100" lvl="3" marL="1828800">
              <a:lnSpc>
                <a:spcPct val="100000"/>
              </a:lnSpc>
              <a:spcBef>
                <a:spcPts val="0"/>
              </a:spcBef>
              <a:spcAft>
                <a:spcPts val="0"/>
              </a:spcAft>
              <a:buSzPts val="1000"/>
              <a:buChar char="●"/>
              <a:defRPr sz="1000"/>
            </a:lvl4pPr>
            <a:lvl5pPr indent="-292100" lvl="4" marL="2286000">
              <a:lnSpc>
                <a:spcPct val="100000"/>
              </a:lnSpc>
              <a:spcBef>
                <a:spcPts val="0"/>
              </a:spcBef>
              <a:spcAft>
                <a:spcPts val="0"/>
              </a:spcAft>
              <a:buSzPts val="1000"/>
              <a:buChar char="○"/>
              <a:defRPr sz="1000"/>
            </a:lvl5pPr>
            <a:lvl6pPr indent="-292100" lvl="5" marL="2743200">
              <a:lnSpc>
                <a:spcPct val="100000"/>
              </a:lnSpc>
              <a:spcBef>
                <a:spcPts val="0"/>
              </a:spcBef>
              <a:spcAft>
                <a:spcPts val="0"/>
              </a:spcAft>
              <a:buSzPts val="1000"/>
              <a:buChar char="■"/>
              <a:defRPr sz="1000"/>
            </a:lvl6pPr>
            <a:lvl7pPr indent="-292100" lvl="6" marL="3200400">
              <a:lnSpc>
                <a:spcPct val="100000"/>
              </a:lnSpc>
              <a:spcBef>
                <a:spcPts val="0"/>
              </a:spcBef>
              <a:spcAft>
                <a:spcPts val="0"/>
              </a:spcAft>
              <a:buSzPts val="1000"/>
              <a:buChar char="●"/>
              <a:defRPr sz="1000"/>
            </a:lvl7pPr>
            <a:lvl8pPr indent="-292100" lvl="7" marL="3657600">
              <a:lnSpc>
                <a:spcPct val="100000"/>
              </a:lnSpc>
              <a:spcBef>
                <a:spcPts val="0"/>
              </a:spcBef>
              <a:spcAft>
                <a:spcPts val="0"/>
              </a:spcAft>
              <a:buSzPts val="1000"/>
              <a:buChar char="○"/>
              <a:defRPr sz="1000"/>
            </a:lvl8pPr>
            <a:lvl9pPr indent="-292100" lvl="8" marL="4114800">
              <a:lnSpc>
                <a:spcPct val="100000"/>
              </a:lnSpc>
              <a:spcBef>
                <a:spcPts val="0"/>
              </a:spcBef>
              <a:spcAft>
                <a:spcPts val="0"/>
              </a:spcAft>
              <a:buSzPts val="1000"/>
              <a:buChar char="■"/>
              <a:defRPr sz="1000"/>
            </a:lvl9pPr>
          </a:lstStyle>
          <a:p/>
        </p:txBody>
      </p:sp>
      <p:sp>
        <p:nvSpPr>
          <p:cNvPr id="103" name="Google Shape;103;p7"/>
          <p:cNvSpPr txBox="1"/>
          <p:nvPr>
            <p:ph idx="2" type="body"/>
          </p:nvPr>
        </p:nvSpPr>
        <p:spPr>
          <a:xfrm>
            <a:off x="3154650" y="3024550"/>
            <a:ext cx="1370700" cy="11283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4" name="Google Shape;104;p7"/>
          <p:cNvSpPr txBox="1"/>
          <p:nvPr>
            <p:ph idx="3" type="body"/>
          </p:nvPr>
        </p:nvSpPr>
        <p:spPr>
          <a:xfrm>
            <a:off x="4616700" y="3024550"/>
            <a:ext cx="1370700" cy="11283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5" name="Google Shape;105;p7"/>
          <p:cNvSpPr txBox="1"/>
          <p:nvPr>
            <p:ph idx="4" type="body"/>
          </p:nvPr>
        </p:nvSpPr>
        <p:spPr>
          <a:xfrm>
            <a:off x="6078750" y="3024550"/>
            <a:ext cx="1370700" cy="11283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6" name="Google Shape;106;p7"/>
          <p:cNvSpPr txBox="1"/>
          <p:nvPr>
            <p:ph idx="5" type="body"/>
          </p:nvPr>
        </p:nvSpPr>
        <p:spPr>
          <a:xfrm>
            <a:off x="7540800" y="3024550"/>
            <a:ext cx="1370700" cy="1128300"/>
          </a:xfrm>
          <a:prstGeom prst="rect">
            <a:avLst/>
          </a:prstGeom>
        </p:spPr>
        <p:txBody>
          <a:bodyPr anchorCtr="0" anchor="t" bIns="0" lIns="0" spcFirstLastPara="1" rIns="9142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107" name="Google Shape;107;p7"/>
          <p:cNvSpPr txBox="1"/>
          <p:nvPr>
            <p:ph idx="6" type="subTitle"/>
          </p:nvPr>
        </p:nvSpPr>
        <p:spPr>
          <a:xfrm>
            <a:off x="3155275" y="2700171"/>
            <a:ext cx="1370700" cy="174600"/>
          </a:xfrm>
          <a:prstGeom prst="rect">
            <a:avLst/>
          </a:prstGeom>
        </p:spPr>
        <p:txBody>
          <a:bodyPr anchorCtr="0" anchor="t" bIns="0" lIns="0" spcFirstLastPara="1" rIns="0" wrap="square" tIns="0">
            <a:noAutofit/>
          </a:bodyPr>
          <a:lstStyle>
            <a:lvl1pPr lvl="0">
              <a:spcBef>
                <a:spcPts val="0"/>
              </a:spcBef>
              <a:spcAft>
                <a:spcPts val="0"/>
              </a:spcAft>
              <a:buNone/>
              <a:defRPr sz="1000">
                <a:solidFill>
                  <a:schemeClr val="lt1"/>
                </a:solidFill>
                <a:latin typeface="Inter SemiBold"/>
                <a:ea typeface="Inter SemiBold"/>
                <a:cs typeface="Inter SemiBold"/>
                <a:sym typeface="Inter SemiBold"/>
              </a:defRPr>
            </a:lvl1pPr>
            <a:lvl2pPr lvl="1">
              <a:spcBef>
                <a:spcPts val="0"/>
              </a:spcBef>
              <a:spcAft>
                <a:spcPts val="0"/>
              </a:spcAft>
              <a:buClr>
                <a:schemeClr val="lt1"/>
              </a:buClr>
              <a:buSzPts val="800"/>
              <a:buFont typeface="Inter"/>
              <a:buNone/>
              <a:defRPr sz="800">
                <a:solidFill>
                  <a:schemeClr val="lt1"/>
                </a:solidFill>
              </a:defRPr>
            </a:lvl2pPr>
            <a:lvl3pPr lvl="2">
              <a:spcBef>
                <a:spcPts val="0"/>
              </a:spcBef>
              <a:spcAft>
                <a:spcPts val="0"/>
              </a:spcAft>
              <a:buClr>
                <a:schemeClr val="lt1"/>
              </a:buClr>
              <a:buSzPts val="800"/>
              <a:buFont typeface="Inter"/>
              <a:buNone/>
              <a:defRPr sz="800">
                <a:solidFill>
                  <a:schemeClr val="lt1"/>
                </a:solidFill>
              </a:defRPr>
            </a:lvl3pPr>
            <a:lvl4pPr lvl="3">
              <a:spcBef>
                <a:spcPts val="0"/>
              </a:spcBef>
              <a:spcAft>
                <a:spcPts val="0"/>
              </a:spcAft>
              <a:buClr>
                <a:schemeClr val="lt1"/>
              </a:buClr>
              <a:buSzPts val="800"/>
              <a:buFont typeface="Inter"/>
              <a:buNone/>
              <a:defRPr sz="800">
                <a:solidFill>
                  <a:schemeClr val="lt1"/>
                </a:solidFill>
              </a:defRPr>
            </a:lvl4pPr>
            <a:lvl5pPr lvl="4">
              <a:spcBef>
                <a:spcPts val="0"/>
              </a:spcBef>
              <a:spcAft>
                <a:spcPts val="0"/>
              </a:spcAft>
              <a:buClr>
                <a:schemeClr val="lt1"/>
              </a:buClr>
              <a:buSzPts val="800"/>
              <a:buFont typeface="Inter"/>
              <a:buNone/>
              <a:defRPr sz="800">
                <a:solidFill>
                  <a:schemeClr val="lt1"/>
                </a:solidFill>
              </a:defRPr>
            </a:lvl5pPr>
            <a:lvl6pPr lvl="5">
              <a:spcBef>
                <a:spcPts val="0"/>
              </a:spcBef>
              <a:spcAft>
                <a:spcPts val="0"/>
              </a:spcAft>
              <a:buClr>
                <a:schemeClr val="lt1"/>
              </a:buClr>
              <a:buSzPts val="800"/>
              <a:buFont typeface="Inter"/>
              <a:buNone/>
              <a:defRPr sz="800">
                <a:solidFill>
                  <a:schemeClr val="lt1"/>
                </a:solidFill>
              </a:defRPr>
            </a:lvl6pPr>
            <a:lvl7pPr lvl="6">
              <a:spcBef>
                <a:spcPts val="0"/>
              </a:spcBef>
              <a:spcAft>
                <a:spcPts val="0"/>
              </a:spcAft>
              <a:buClr>
                <a:schemeClr val="lt1"/>
              </a:buClr>
              <a:buSzPts val="800"/>
              <a:buFont typeface="Inter"/>
              <a:buNone/>
              <a:defRPr sz="800">
                <a:solidFill>
                  <a:schemeClr val="lt1"/>
                </a:solidFill>
              </a:defRPr>
            </a:lvl7pPr>
            <a:lvl8pPr lvl="7">
              <a:spcBef>
                <a:spcPts val="0"/>
              </a:spcBef>
              <a:spcAft>
                <a:spcPts val="0"/>
              </a:spcAft>
              <a:buClr>
                <a:schemeClr val="lt1"/>
              </a:buClr>
              <a:buSzPts val="800"/>
              <a:buFont typeface="Inter"/>
              <a:buNone/>
              <a:defRPr sz="800">
                <a:solidFill>
                  <a:schemeClr val="lt1"/>
                </a:solidFill>
              </a:defRPr>
            </a:lvl8pPr>
            <a:lvl9pPr lvl="8">
              <a:spcBef>
                <a:spcPts val="0"/>
              </a:spcBef>
              <a:spcAft>
                <a:spcPts val="0"/>
              </a:spcAft>
              <a:buClr>
                <a:schemeClr val="lt1"/>
              </a:buClr>
              <a:buSzPts val="800"/>
              <a:buFont typeface="Inter"/>
              <a:buNone/>
              <a:defRPr sz="800">
                <a:solidFill>
                  <a:schemeClr val="lt1"/>
                </a:solidFill>
              </a:defRPr>
            </a:lvl9pPr>
          </a:lstStyle>
          <a:p/>
        </p:txBody>
      </p:sp>
      <p:sp>
        <p:nvSpPr>
          <p:cNvPr id="108" name="Google Shape;108;p7"/>
          <p:cNvSpPr txBox="1"/>
          <p:nvPr>
            <p:ph idx="7" type="subTitle"/>
          </p:nvPr>
        </p:nvSpPr>
        <p:spPr>
          <a:xfrm>
            <a:off x="4617950" y="2700171"/>
            <a:ext cx="1370700" cy="174600"/>
          </a:xfrm>
          <a:prstGeom prst="rect">
            <a:avLst/>
          </a:prstGeom>
        </p:spPr>
        <p:txBody>
          <a:bodyPr anchorCtr="0" anchor="t" bIns="0" lIns="0" spcFirstLastPara="1" rIns="0" wrap="square" tIns="0">
            <a:noAutofit/>
          </a:bodyPr>
          <a:lstStyle>
            <a:lvl1pPr lvl="0">
              <a:spcBef>
                <a:spcPts val="0"/>
              </a:spcBef>
              <a:spcAft>
                <a:spcPts val="0"/>
              </a:spcAft>
              <a:buNone/>
              <a:defRPr sz="1000">
                <a:solidFill>
                  <a:schemeClr val="lt1"/>
                </a:solidFill>
                <a:latin typeface="Inter SemiBold"/>
                <a:ea typeface="Inter SemiBold"/>
                <a:cs typeface="Inter SemiBold"/>
                <a:sym typeface="Inter SemiBold"/>
              </a:defRPr>
            </a:lvl1pPr>
            <a:lvl2pPr lvl="1">
              <a:spcBef>
                <a:spcPts val="0"/>
              </a:spcBef>
              <a:spcAft>
                <a:spcPts val="0"/>
              </a:spcAft>
              <a:buClr>
                <a:schemeClr val="lt1"/>
              </a:buClr>
              <a:buSzPts val="800"/>
              <a:buFont typeface="Inter"/>
              <a:buNone/>
              <a:defRPr sz="800">
                <a:solidFill>
                  <a:schemeClr val="lt1"/>
                </a:solidFill>
              </a:defRPr>
            </a:lvl2pPr>
            <a:lvl3pPr lvl="2">
              <a:spcBef>
                <a:spcPts val="0"/>
              </a:spcBef>
              <a:spcAft>
                <a:spcPts val="0"/>
              </a:spcAft>
              <a:buClr>
                <a:schemeClr val="lt1"/>
              </a:buClr>
              <a:buSzPts val="800"/>
              <a:buFont typeface="Inter"/>
              <a:buNone/>
              <a:defRPr sz="800">
                <a:solidFill>
                  <a:schemeClr val="lt1"/>
                </a:solidFill>
              </a:defRPr>
            </a:lvl3pPr>
            <a:lvl4pPr lvl="3">
              <a:spcBef>
                <a:spcPts val="0"/>
              </a:spcBef>
              <a:spcAft>
                <a:spcPts val="0"/>
              </a:spcAft>
              <a:buClr>
                <a:schemeClr val="lt1"/>
              </a:buClr>
              <a:buSzPts val="800"/>
              <a:buFont typeface="Inter"/>
              <a:buNone/>
              <a:defRPr sz="800">
                <a:solidFill>
                  <a:schemeClr val="lt1"/>
                </a:solidFill>
              </a:defRPr>
            </a:lvl4pPr>
            <a:lvl5pPr lvl="4">
              <a:spcBef>
                <a:spcPts val="0"/>
              </a:spcBef>
              <a:spcAft>
                <a:spcPts val="0"/>
              </a:spcAft>
              <a:buClr>
                <a:schemeClr val="lt1"/>
              </a:buClr>
              <a:buSzPts val="800"/>
              <a:buFont typeface="Inter"/>
              <a:buNone/>
              <a:defRPr sz="800">
                <a:solidFill>
                  <a:schemeClr val="lt1"/>
                </a:solidFill>
              </a:defRPr>
            </a:lvl5pPr>
            <a:lvl6pPr lvl="5">
              <a:spcBef>
                <a:spcPts val="0"/>
              </a:spcBef>
              <a:spcAft>
                <a:spcPts val="0"/>
              </a:spcAft>
              <a:buClr>
                <a:schemeClr val="lt1"/>
              </a:buClr>
              <a:buSzPts val="800"/>
              <a:buFont typeface="Inter"/>
              <a:buNone/>
              <a:defRPr sz="800">
                <a:solidFill>
                  <a:schemeClr val="lt1"/>
                </a:solidFill>
              </a:defRPr>
            </a:lvl6pPr>
            <a:lvl7pPr lvl="6">
              <a:spcBef>
                <a:spcPts val="0"/>
              </a:spcBef>
              <a:spcAft>
                <a:spcPts val="0"/>
              </a:spcAft>
              <a:buClr>
                <a:schemeClr val="lt1"/>
              </a:buClr>
              <a:buSzPts val="800"/>
              <a:buFont typeface="Inter"/>
              <a:buNone/>
              <a:defRPr sz="800">
                <a:solidFill>
                  <a:schemeClr val="lt1"/>
                </a:solidFill>
              </a:defRPr>
            </a:lvl7pPr>
            <a:lvl8pPr lvl="7">
              <a:spcBef>
                <a:spcPts val="0"/>
              </a:spcBef>
              <a:spcAft>
                <a:spcPts val="0"/>
              </a:spcAft>
              <a:buClr>
                <a:schemeClr val="lt1"/>
              </a:buClr>
              <a:buSzPts val="800"/>
              <a:buFont typeface="Inter"/>
              <a:buNone/>
              <a:defRPr sz="800">
                <a:solidFill>
                  <a:schemeClr val="lt1"/>
                </a:solidFill>
              </a:defRPr>
            </a:lvl8pPr>
            <a:lvl9pPr lvl="8">
              <a:spcBef>
                <a:spcPts val="0"/>
              </a:spcBef>
              <a:spcAft>
                <a:spcPts val="0"/>
              </a:spcAft>
              <a:buClr>
                <a:schemeClr val="lt1"/>
              </a:buClr>
              <a:buSzPts val="800"/>
              <a:buFont typeface="Inter"/>
              <a:buNone/>
              <a:defRPr sz="800">
                <a:solidFill>
                  <a:schemeClr val="lt1"/>
                </a:solidFill>
              </a:defRPr>
            </a:lvl9pPr>
          </a:lstStyle>
          <a:p/>
        </p:txBody>
      </p:sp>
      <p:sp>
        <p:nvSpPr>
          <p:cNvPr id="109" name="Google Shape;109;p7"/>
          <p:cNvSpPr txBox="1"/>
          <p:nvPr>
            <p:ph idx="8" type="subTitle"/>
          </p:nvPr>
        </p:nvSpPr>
        <p:spPr>
          <a:xfrm>
            <a:off x="6080625" y="2700171"/>
            <a:ext cx="1370700" cy="174600"/>
          </a:xfrm>
          <a:prstGeom prst="rect">
            <a:avLst/>
          </a:prstGeom>
        </p:spPr>
        <p:txBody>
          <a:bodyPr anchorCtr="0" anchor="t" bIns="0" lIns="0" spcFirstLastPara="1" rIns="0" wrap="square" tIns="0">
            <a:noAutofit/>
          </a:bodyPr>
          <a:lstStyle>
            <a:lvl1pPr lvl="0">
              <a:spcBef>
                <a:spcPts val="0"/>
              </a:spcBef>
              <a:spcAft>
                <a:spcPts val="0"/>
              </a:spcAft>
              <a:buNone/>
              <a:defRPr sz="1000">
                <a:solidFill>
                  <a:schemeClr val="lt1"/>
                </a:solidFill>
                <a:latin typeface="Inter SemiBold"/>
                <a:ea typeface="Inter SemiBold"/>
                <a:cs typeface="Inter SemiBold"/>
                <a:sym typeface="Inter SemiBold"/>
              </a:defRPr>
            </a:lvl1pPr>
            <a:lvl2pPr lvl="1">
              <a:spcBef>
                <a:spcPts val="0"/>
              </a:spcBef>
              <a:spcAft>
                <a:spcPts val="0"/>
              </a:spcAft>
              <a:buClr>
                <a:schemeClr val="lt1"/>
              </a:buClr>
              <a:buSzPts val="800"/>
              <a:buFont typeface="Inter"/>
              <a:buNone/>
              <a:defRPr sz="800">
                <a:solidFill>
                  <a:schemeClr val="lt1"/>
                </a:solidFill>
              </a:defRPr>
            </a:lvl2pPr>
            <a:lvl3pPr lvl="2">
              <a:spcBef>
                <a:spcPts val="0"/>
              </a:spcBef>
              <a:spcAft>
                <a:spcPts val="0"/>
              </a:spcAft>
              <a:buClr>
                <a:schemeClr val="lt1"/>
              </a:buClr>
              <a:buSzPts val="800"/>
              <a:buFont typeface="Inter"/>
              <a:buNone/>
              <a:defRPr sz="800">
                <a:solidFill>
                  <a:schemeClr val="lt1"/>
                </a:solidFill>
              </a:defRPr>
            </a:lvl3pPr>
            <a:lvl4pPr lvl="3">
              <a:spcBef>
                <a:spcPts val="0"/>
              </a:spcBef>
              <a:spcAft>
                <a:spcPts val="0"/>
              </a:spcAft>
              <a:buClr>
                <a:schemeClr val="lt1"/>
              </a:buClr>
              <a:buSzPts val="800"/>
              <a:buFont typeface="Inter"/>
              <a:buNone/>
              <a:defRPr sz="800">
                <a:solidFill>
                  <a:schemeClr val="lt1"/>
                </a:solidFill>
              </a:defRPr>
            </a:lvl4pPr>
            <a:lvl5pPr lvl="4">
              <a:spcBef>
                <a:spcPts val="0"/>
              </a:spcBef>
              <a:spcAft>
                <a:spcPts val="0"/>
              </a:spcAft>
              <a:buClr>
                <a:schemeClr val="lt1"/>
              </a:buClr>
              <a:buSzPts val="800"/>
              <a:buFont typeface="Inter"/>
              <a:buNone/>
              <a:defRPr sz="800">
                <a:solidFill>
                  <a:schemeClr val="lt1"/>
                </a:solidFill>
              </a:defRPr>
            </a:lvl5pPr>
            <a:lvl6pPr lvl="5">
              <a:spcBef>
                <a:spcPts val="0"/>
              </a:spcBef>
              <a:spcAft>
                <a:spcPts val="0"/>
              </a:spcAft>
              <a:buClr>
                <a:schemeClr val="lt1"/>
              </a:buClr>
              <a:buSzPts val="800"/>
              <a:buFont typeface="Inter"/>
              <a:buNone/>
              <a:defRPr sz="800">
                <a:solidFill>
                  <a:schemeClr val="lt1"/>
                </a:solidFill>
              </a:defRPr>
            </a:lvl6pPr>
            <a:lvl7pPr lvl="6">
              <a:spcBef>
                <a:spcPts val="0"/>
              </a:spcBef>
              <a:spcAft>
                <a:spcPts val="0"/>
              </a:spcAft>
              <a:buClr>
                <a:schemeClr val="lt1"/>
              </a:buClr>
              <a:buSzPts val="800"/>
              <a:buFont typeface="Inter"/>
              <a:buNone/>
              <a:defRPr sz="800">
                <a:solidFill>
                  <a:schemeClr val="lt1"/>
                </a:solidFill>
              </a:defRPr>
            </a:lvl7pPr>
            <a:lvl8pPr lvl="7">
              <a:spcBef>
                <a:spcPts val="0"/>
              </a:spcBef>
              <a:spcAft>
                <a:spcPts val="0"/>
              </a:spcAft>
              <a:buClr>
                <a:schemeClr val="lt1"/>
              </a:buClr>
              <a:buSzPts val="800"/>
              <a:buFont typeface="Inter"/>
              <a:buNone/>
              <a:defRPr sz="800">
                <a:solidFill>
                  <a:schemeClr val="lt1"/>
                </a:solidFill>
              </a:defRPr>
            </a:lvl8pPr>
            <a:lvl9pPr lvl="8">
              <a:spcBef>
                <a:spcPts val="0"/>
              </a:spcBef>
              <a:spcAft>
                <a:spcPts val="0"/>
              </a:spcAft>
              <a:buClr>
                <a:schemeClr val="lt1"/>
              </a:buClr>
              <a:buSzPts val="800"/>
              <a:buFont typeface="Inter"/>
              <a:buNone/>
              <a:defRPr sz="800">
                <a:solidFill>
                  <a:schemeClr val="lt1"/>
                </a:solidFill>
              </a:defRPr>
            </a:lvl9pPr>
          </a:lstStyle>
          <a:p/>
        </p:txBody>
      </p:sp>
      <p:sp>
        <p:nvSpPr>
          <p:cNvPr id="110" name="Google Shape;110;p7"/>
          <p:cNvSpPr txBox="1"/>
          <p:nvPr>
            <p:ph idx="9" type="subTitle"/>
          </p:nvPr>
        </p:nvSpPr>
        <p:spPr>
          <a:xfrm>
            <a:off x="7543300" y="2700171"/>
            <a:ext cx="1370700" cy="174600"/>
          </a:xfrm>
          <a:prstGeom prst="rect">
            <a:avLst/>
          </a:prstGeom>
        </p:spPr>
        <p:txBody>
          <a:bodyPr anchorCtr="0" anchor="t" bIns="0" lIns="0" spcFirstLastPara="1" rIns="0" wrap="square" tIns="0">
            <a:noAutofit/>
          </a:bodyPr>
          <a:lstStyle>
            <a:lvl1pPr lvl="0">
              <a:spcBef>
                <a:spcPts val="0"/>
              </a:spcBef>
              <a:spcAft>
                <a:spcPts val="0"/>
              </a:spcAft>
              <a:buNone/>
              <a:defRPr sz="1000">
                <a:solidFill>
                  <a:schemeClr val="lt1"/>
                </a:solidFill>
                <a:latin typeface="Inter SemiBold"/>
                <a:ea typeface="Inter SemiBold"/>
                <a:cs typeface="Inter SemiBold"/>
                <a:sym typeface="Inter SemiBold"/>
              </a:defRPr>
            </a:lvl1pPr>
            <a:lvl2pPr lvl="1">
              <a:spcBef>
                <a:spcPts val="0"/>
              </a:spcBef>
              <a:spcAft>
                <a:spcPts val="0"/>
              </a:spcAft>
              <a:buClr>
                <a:schemeClr val="lt1"/>
              </a:buClr>
              <a:buSzPts val="800"/>
              <a:buFont typeface="Inter"/>
              <a:buNone/>
              <a:defRPr sz="800">
                <a:solidFill>
                  <a:schemeClr val="lt1"/>
                </a:solidFill>
              </a:defRPr>
            </a:lvl2pPr>
            <a:lvl3pPr lvl="2">
              <a:spcBef>
                <a:spcPts val="0"/>
              </a:spcBef>
              <a:spcAft>
                <a:spcPts val="0"/>
              </a:spcAft>
              <a:buClr>
                <a:schemeClr val="lt1"/>
              </a:buClr>
              <a:buSzPts val="800"/>
              <a:buFont typeface="Inter"/>
              <a:buNone/>
              <a:defRPr sz="800">
                <a:solidFill>
                  <a:schemeClr val="lt1"/>
                </a:solidFill>
              </a:defRPr>
            </a:lvl3pPr>
            <a:lvl4pPr lvl="3">
              <a:spcBef>
                <a:spcPts val="0"/>
              </a:spcBef>
              <a:spcAft>
                <a:spcPts val="0"/>
              </a:spcAft>
              <a:buClr>
                <a:schemeClr val="lt1"/>
              </a:buClr>
              <a:buSzPts val="800"/>
              <a:buFont typeface="Inter"/>
              <a:buNone/>
              <a:defRPr sz="800">
                <a:solidFill>
                  <a:schemeClr val="lt1"/>
                </a:solidFill>
              </a:defRPr>
            </a:lvl4pPr>
            <a:lvl5pPr lvl="4">
              <a:spcBef>
                <a:spcPts val="0"/>
              </a:spcBef>
              <a:spcAft>
                <a:spcPts val="0"/>
              </a:spcAft>
              <a:buClr>
                <a:schemeClr val="lt1"/>
              </a:buClr>
              <a:buSzPts val="800"/>
              <a:buFont typeface="Inter"/>
              <a:buNone/>
              <a:defRPr sz="800">
                <a:solidFill>
                  <a:schemeClr val="lt1"/>
                </a:solidFill>
              </a:defRPr>
            </a:lvl5pPr>
            <a:lvl6pPr lvl="5">
              <a:spcBef>
                <a:spcPts val="0"/>
              </a:spcBef>
              <a:spcAft>
                <a:spcPts val="0"/>
              </a:spcAft>
              <a:buClr>
                <a:schemeClr val="lt1"/>
              </a:buClr>
              <a:buSzPts val="800"/>
              <a:buFont typeface="Inter"/>
              <a:buNone/>
              <a:defRPr sz="800">
                <a:solidFill>
                  <a:schemeClr val="lt1"/>
                </a:solidFill>
              </a:defRPr>
            </a:lvl6pPr>
            <a:lvl7pPr lvl="6">
              <a:spcBef>
                <a:spcPts val="0"/>
              </a:spcBef>
              <a:spcAft>
                <a:spcPts val="0"/>
              </a:spcAft>
              <a:buClr>
                <a:schemeClr val="lt1"/>
              </a:buClr>
              <a:buSzPts val="800"/>
              <a:buFont typeface="Inter"/>
              <a:buNone/>
              <a:defRPr sz="800">
                <a:solidFill>
                  <a:schemeClr val="lt1"/>
                </a:solidFill>
              </a:defRPr>
            </a:lvl7pPr>
            <a:lvl8pPr lvl="7">
              <a:spcBef>
                <a:spcPts val="0"/>
              </a:spcBef>
              <a:spcAft>
                <a:spcPts val="0"/>
              </a:spcAft>
              <a:buClr>
                <a:schemeClr val="lt1"/>
              </a:buClr>
              <a:buSzPts val="800"/>
              <a:buFont typeface="Inter"/>
              <a:buNone/>
              <a:defRPr sz="800">
                <a:solidFill>
                  <a:schemeClr val="lt1"/>
                </a:solidFill>
              </a:defRPr>
            </a:lvl8pPr>
            <a:lvl9pPr lvl="8">
              <a:spcBef>
                <a:spcPts val="0"/>
              </a:spcBef>
              <a:spcAft>
                <a:spcPts val="0"/>
              </a:spcAft>
              <a:buClr>
                <a:schemeClr val="lt1"/>
              </a:buClr>
              <a:buSzPts val="800"/>
              <a:buFont typeface="Inter"/>
              <a:buNone/>
              <a:defRPr sz="800">
                <a:solidFill>
                  <a:schemeClr val="lt1"/>
                </a:solidFill>
              </a:defRPr>
            </a:lvl9pPr>
          </a:lstStyle>
          <a:p/>
        </p:txBody>
      </p:sp>
      <p:sp>
        <p:nvSpPr>
          <p:cNvPr id="111" name="Google Shape;111;p7"/>
          <p:cNvSpPr txBox="1"/>
          <p:nvPr>
            <p:ph idx="13" type="subTitle"/>
          </p:nvPr>
        </p:nvSpPr>
        <p:spPr>
          <a:xfrm>
            <a:off x="3155275" y="1895400"/>
            <a:ext cx="2834700" cy="174600"/>
          </a:xfrm>
          <a:prstGeom prst="rect">
            <a:avLst/>
          </a:prstGeom>
        </p:spPr>
        <p:txBody>
          <a:bodyPr anchorCtr="0" anchor="t" bIns="0" lIns="0" spcFirstLastPara="1" rIns="0" wrap="square" tIns="0">
            <a:noAutofit/>
          </a:bodyPr>
          <a:lstStyle>
            <a:lvl1pPr lvl="0" algn="ctr">
              <a:spcBef>
                <a:spcPts val="0"/>
              </a:spcBef>
              <a:spcAft>
                <a:spcPts val="0"/>
              </a:spcAft>
              <a:buNone/>
              <a:defRPr sz="1200">
                <a:solidFill>
                  <a:schemeClr val="accent1"/>
                </a:solidFill>
                <a:latin typeface="Inter SemiBold"/>
                <a:ea typeface="Inter SemiBold"/>
                <a:cs typeface="Inter SemiBold"/>
                <a:sym typeface="Inter SemiBold"/>
              </a:defRPr>
            </a:lvl1pPr>
            <a:lvl2pPr lvl="1" algn="ctr">
              <a:spcBef>
                <a:spcPts val="0"/>
              </a:spcBef>
              <a:spcAft>
                <a:spcPts val="0"/>
              </a:spcAft>
              <a:buClr>
                <a:schemeClr val="accent1"/>
              </a:buClr>
              <a:buSzPts val="1200"/>
              <a:buNone/>
              <a:defRPr sz="1200">
                <a:solidFill>
                  <a:schemeClr val="accent1"/>
                </a:solidFill>
              </a:defRPr>
            </a:lvl2pPr>
            <a:lvl3pPr lvl="2" algn="ctr">
              <a:spcBef>
                <a:spcPts val="0"/>
              </a:spcBef>
              <a:spcAft>
                <a:spcPts val="0"/>
              </a:spcAft>
              <a:buClr>
                <a:schemeClr val="accent1"/>
              </a:buClr>
              <a:buSzPts val="1200"/>
              <a:buNone/>
              <a:defRPr sz="1200">
                <a:solidFill>
                  <a:schemeClr val="accent1"/>
                </a:solidFill>
              </a:defRPr>
            </a:lvl3pPr>
            <a:lvl4pPr lvl="3" algn="ctr">
              <a:spcBef>
                <a:spcPts val="0"/>
              </a:spcBef>
              <a:spcAft>
                <a:spcPts val="0"/>
              </a:spcAft>
              <a:buClr>
                <a:schemeClr val="accent1"/>
              </a:buClr>
              <a:buSzPts val="1200"/>
              <a:buNone/>
              <a:defRPr sz="1200">
                <a:solidFill>
                  <a:schemeClr val="accent1"/>
                </a:solidFill>
              </a:defRPr>
            </a:lvl4pPr>
            <a:lvl5pPr lvl="4" algn="ctr">
              <a:spcBef>
                <a:spcPts val="0"/>
              </a:spcBef>
              <a:spcAft>
                <a:spcPts val="0"/>
              </a:spcAft>
              <a:buClr>
                <a:schemeClr val="accent1"/>
              </a:buClr>
              <a:buSzPts val="1200"/>
              <a:buNone/>
              <a:defRPr sz="1200">
                <a:solidFill>
                  <a:schemeClr val="accent1"/>
                </a:solidFill>
              </a:defRPr>
            </a:lvl5pPr>
            <a:lvl6pPr lvl="5" algn="ctr">
              <a:spcBef>
                <a:spcPts val="0"/>
              </a:spcBef>
              <a:spcAft>
                <a:spcPts val="0"/>
              </a:spcAft>
              <a:buClr>
                <a:schemeClr val="accent1"/>
              </a:buClr>
              <a:buSzPts val="1200"/>
              <a:buNone/>
              <a:defRPr sz="1200">
                <a:solidFill>
                  <a:schemeClr val="accent1"/>
                </a:solidFill>
              </a:defRPr>
            </a:lvl6pPr>
            <a:lvl7pPr lvl="6" algn="ctr">
              <a:spcBef>
                <a:spcPts val="0"/>
              </a:spcBef>
              <a:spcAft>
                <a:spcPts val="0"/>
              </a:spcAft>
              <a:buClr>
                <a:schemeClr val="accent1"/>
              </a:buClr>
              <a:buSzPts val="1200"/>
              <a:buNone/>
              <a:defRPr sz="1200">
                <a:solidFill>
                  <a:schemeClr val="accent1"/>
                </a:solidFill>
              </a:defRPr>
            </a:lvl7pPr>
            <a:lvl8pPr lvl="7" algn="ctr">
              <a:spcBef>
                <a:spcPts val="0"/>
              </a:spcBef>
              <a:spcAft>
                <a:spcPts val="0"/>
              </a:spcAft>
              <a:buClr>
                <a:schemeClr val="accent1"/>
              </a:buClr>
              <a:buSzPts val="1200"/>
              <a:buNone/>
              <a:defRPr sz="1200">
                <a:solidFill>
                  <a:schemeClr val="accent1"/>
                </a:solidFill>
              </a:defRPr>
            </a:lvl8pPr>
            <a:lvl9pPr lvl="8" algn="ctr">
              <a:spcBef>
                <a:spcPts val="0"/>
              </a:spcBef>
              <a:spcAft>
                <a:spcPts val="0"/>
              </a:spcAft>
              <a:buClr>
                <a:schemeClr val="accent1"/>
              </a:buClr>
              <a:buSzPts val="1200"/>
              <a:buNone/>
              <a:defRPr sz="1200">
                <a:solidFill>
                  <a:schemeClr val="accent1"/>
                </a:solidFill>
              </a:defRPr>
            </a:lvl9pPr>
          </a:lstStyle>
          <a:p/>
        </p:txBody>
      </p:sp>
      <p:sp>
        <p:nvSpPr>
          <p:cNvPr id="112" name="Google Shape;112;p7"/>
          <p:cNvSpPr txBox="1"/>
          <p:nvPr>
            <p:ph idx="14"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13" name="Google Shape;113;p7"/>
          <p:cNvSpPr txBox="1"/>
          <p:nvPr>
            <p:ph idx="15"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14" name="Google Shape;114;p7"/>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115" name="Google Shape;115;p7"/>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ject ALT 1">
  <p:cSld name="CUSTOM_1">
    <p:spTree>
      <p:nvGrpSpPr>
        <p:cNvPr id="116" name="Shape 116"/>
        <p:cNvGrpSpPr/>
        <p:nvPr/>
      </p:nvGrpSpPr>
      <p:grpSpPr>
        <a:xfrm>
          <a:off x="0" y="0"/>
          <a:ext cx="0" cy="0"/>
          <a:chOff x="0" y="0"/>
          <a:chExt cx="0" cy="0"/>
        </a:xfrm>
      </p:grpSpPr>
      <p:sp>
        <p:nvSpPr>
          <p:cNvPr id="117" name="Google Shape;117;p8"/>
          <p:cNvSpPr/>
          <p:nvPr>
            <p:ph idx="2" type="pic"/>
          </p:nvPr>
        </p:nvSpPr>
        <p:spPr>
          <a:xfrm>
            <a:off x="6080425" y="457200"/>
            <a:ext cx="2482500" cy="4229400"/>
          </a:xfrm>
          <a:prstGeom prst="round2DiagRect">
            <a:avLst>
              <a:gd fmla="val 16589" name="adj1"/>
              <a:gd fmla="val 8414" name="adj2"/>
            </a:avLst>
          </a:prstGeom>
          <a:noFill/>
          <a:ln>
            <a:noFill/>
          </a:ln>
        </p:spPr>
      </p:sp>
      <p:sp>
        <p:nvSpPr>
          <p:cNvPr id="118" name="Google Shape;118;p8"/>
          <p:cNvSpPr txBox="1"/>
          <p:nvPr>
            <p:ph idx="1" type="subTitle"/>
          </p:nvPr>
        </p:nvSpPr>
        <p:spPr>
          <a:xfrm>
            <a:off x="6311900" y="3871922"/>
            <a:ext cx="1974900" cy="414000"/>
          </a:xfrm>
          <a:prstGeom prst="rect">
            <a:avLst/>
          </a:prstGeom>
        </p:spPr>
        <p:txBody>
          <a:bodyPr anchorCtr="0" anchor="b" bIns="0" lIns="0" spcFirstLastPara="1" rIns="0" wrap="square" tIns="0">
            <a:noAutofit/>
          </a:bodyPr>
          <a:lstStyle>
            <a:lvl1pPr lvl="0">
              <a:spcBef>
                <a:spcPts val="0"/>
              </a:spcBef>
              <a:spcAft>
                <a:spcPts val="0"/>
              </a:spcAft>
              <a:buNone/>
              <a:defRPr b="1" sz="1400">
                <a:solidFill>
                  <a:schemeClr val="dk1"/>
                </a:solidFill>
                <a:latin typeface="Afacad Flux"/>
                <a:ea typeface="Afacad Flux"/>
                <a:cs typeface="Afacad Flux"/>
                <a:sym typeface="Afacad Flux"/>
              </a:defRPr>
            </a:lvl1pPr>
            <a:lvl2pPr lvl="1">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2pPr>
            <a:lvl3pPr lvl="2">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3pPr>
            <a:lvl4pPr lvl="3">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4pPr>
            <a:lvl5pPr lvl="4">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5pPr>
            <a:lvl6pPr lvl="5">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6pPr>
            <a:lvl7pPr lvl="6">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7pPr>
            <a:lvl8pPr lvl="7">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8pPr>
            <a:lvl9pPr lvl="8">
              <a:spcBef>
                <a:spcPts val="0"/>
              </a:spcBef>
              <a:spcAft>
                <a:spcPts val="0"/>
              </a:spcAft>
              <a:buClr>
                <a:schemeClr val="dk1"/>
              </a:buClr>
              <a:buSzPts val="1200"/>
              <a:buFont typeface="Afacad Flux"/>
              <a:buNone/>
              <a:defRPr sz="1200">
                <a:solidFill>
                  <a:schemeClr val="dk1"/>
                </a:solidFill>
                <a:latin typeface="Afacad Flux"/>
                <a:ea typeface="Afacad Flux"/>
                <a:cs typeface="Afacad Flux"/>
                <a:sym typeface="Afacad Flux"/>
              </a:defRPr>
            </a:lvl9pPr>
          </a:lstStyle>
          <a:p/>
        </p:txBody>
      </p:sp>
      <p:sp>
        <p:nvSpPr>
          <p:cNvPr id="119" name="Google Shape;119;p8"/>
          <p:cNvSpPr txBox="1"/>
          <p:nvPr>
            <p:ph idx="3" type="subTitle"/>
          </p:nvPr>
        </p:nvSpPr>
        <p:spPr>
          <a:xfrm>
            <a:off x="6311900" y="4288217"/>
            <a:ext cx="1974900" cy="414000"/>
          </a:xfrm>
          <a:prstGeom prst="rect">
            <a:avLst/>
          </a:prstGeom>
        </p:spPr>
        <p:txBody>
          <a:bodyPr anchorCtr="0" anchor="t" bIns="0" lIns="0" spcFirstLastPara="1" rIns="0" wrap="square" tIns="0">
            <a:noAutofit/>
          </a:bodyPr>
          <a:lstStyle>
            <a:lvl1pPr lvl="0">
              <a:spcBef>
                <a:spcPts val="0"/>
              </a:spcBef>
              <a:spcAft>
                <a:spcPts val="0"/>
              </a:spcAft>
              <a:buNone/>
              <a:defRPr sz="1000">
                <a:solidFill>
                  <a:schemeClr val="dk1"/>
                </a:solidFill>
              </a:defRPr>
            </a:lvl1pPr>
            <a:lvl2pPr lvl="1">
              <a:spcBef>
                <a:spcPts val="0"/>
              </a:spcBef>
              <a:spcAft>
                <a:spcPts val="0"/>
              </a:spcAft>
              <a:buClr>
                <a:schemeClr val="dk1"/>
              </a:buClr>
              <a:buSzPts val="1200"/>
              <a:buNone/>
              <a:defRPr sz="1200">
                <a:solidFill>
                  <a:schemeClr val="dk1"/>
                </a:solidFill>
              </a:defRPr>
            </a:lvl2pPr>
            <a:lvl3pPr lvl="2">
              <a:spcBef>
                <a:spcPts val="0"/>
              </a:spcBef>
              <a:spcAft>
                <a:spcPts val="0"/>
              </a:spcAft>
              <a:buClr>
                <a:schemeClr val="dk1"/>
              </a:buClr>
              <a:buSzPts val="1200"/>
              <a:buNone/>
              <a:defRPr sz="1200">
                <a:solidFill>
                  <a:schemeClr val="dk1"/>
                </a:solidFill>
              </a:defRPr>
            </a:lvl3pPr>
            <a:lvl4pPr lvl="3">
              <a:spcBef>
                <a:spcPts val="0"/>
              </a:spcBef>
              <a:spcAft>
                <a:spcPts val="0"/>
              </a:spcAft>
              <a:buClr>
                <a:schemeClr val="dk1"/>
              </a:buClr>
              <a:buSzPts val="1200"/>
              <a:buNone/>
              <a:defRPr sz="1200">
                <a:solidFill>
                  <a:schemeClr val="dk1"/>
                </a:solidFill>
              </a:defRPr>
            </a:lvl4pPr>
            <a:lvl5pPr lvl="4">
              <a:spcBef>
                <a:spcPts val="0"/>
              </a:spcBef>
              <a:spcAft>
                <a:spcPts val="0"/>
              </a:spcAft>
              <a:buClr>
                <a:schemeClr val="dk1"/>
              </a:buClr>
              <a:buSzPts val="1200"/>
              <a:buNone/>
              <a:defRPr sz="1200">
                <a:solidFill>
                  <a:schemeClr val="dk1"/>
                </a:solidFill>
              </a:defRPr>
            </a:lvl5pPr>
            <a:lvl6pPr lvl="5">
              <a:spcBef>
                <a:spcPts val="0"/>
              </a:spcBef>
              <a:spcAft>
                <a:spcPts val="0"/>
              </a:spcAft>
              <a:buClr>
                <a:schemeClr val="dk1"/>
              </a:buClr>
              <a:buSzPts val="1200"/>
              <a:buNone/>
              <a:defRPr sz="1200">
                <a:solidFill>
                  <a:schemeClr val="dk1"/>
                </a:solidFill>
              </a:defRPr>
            </a:lvl6pPr>
            <a:lvl7pPr lvl="6">
              <a:spcBef>
                <a:spcPts val="0"/>
              </a:spcBef>
              <a:spcAft>
                <a:spcPts val="0"/>
              </a:spcAft>
              <a:buClr>
                <a:schemeClr val="dk1"/>
              </a:buClr>
              <a:buSzPts val="1200"/>
              <a:buNone/>
              <a:defRPr sz="1200">
                <a:solidFill>
                  <a:schemeClr val="dk1"/>
                </a:solidFill>
              </a:defRPr>
            </a:lvl7pPr>
            <a:lvl8pPr lvl="7">
              <a:spcBef>
                <a:spcPts val="0"/>
              </a:spcBef>
              <a:spcAft>
                <a:spcPts val="0"/>
              </a:spcAft>
              <a:buClr>
                <a:schemeClr val="dk1"/>
              </a:buClr>
              <a:buSzPts val="1200"/>
              <a:buNone/>
              <a:defRPr sz="1200">
                <a:solidFill>
                  <a:schemeClr val="dk1"/>
                </a:solidFill>
              </a:defRPr>
            </a:lvl8pPr>
            <a:lvl9pPr lvl="8">
              <a:spcBef>
                <a:spcPts val="0"/>
              </a:spcBef>
              <a:spcAft>
                <a:spcPts val="0"/>
              </a:spcAft>
              <a:buClr>
                <a:schemeClr val="dk1"/>
              </a:buClr>
              <a:buSzPts val="1200"/>
              <a:buNone/>
              <a:defRPr sz="1200">
                <a:solidFill>
                  <a:schemeClr val="dk1"/>
                </a:solidFill>
              </a:defRPr>
            </a:lvl9pPr>
          </a:lstStyle>
          <a:p/>
        </p:txBody>
      </p:sp>
      <p:sp>
        <p:nvSpPr>
          <p:cNvPr id="120" name="Google Shape;120;p8"/>
          <p:cNvSpPr txBox="1"/>
          <p:nvPr>
            <p:ph idx="4" type="subTitle"/>
          </p:nvPr>
        </p:nvSpPr>
        <p:spPr>
          <a:xfrm>
            <a:off x="3307050" y="3090050"/>
            <a:ext cx="1147500" cy="4275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1" name="Google Shape;121;p8"/>
          <p:cNvSpPr txBox="1"/>
          <p:nvPr>
            <p:ph type="title"/>
          </p:nvPr>
        </p:nvSpPr>
        <p:spPr>
          <a:xfrm>
            <a:off x="228600" y="457200"/>
            <a:ext cx="57609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122" name="Google Shape;122;p8"/>
          <p:cNvSpPr txBox="1"/>
          <p:nvPr>
            <p:ph idx="5" type="body"/>
          </p:nvPr>
        </p:nvSpPr>
        <p:spPr>
          <a:xfrm>
            <a:off x="228600" y="1895400"/>
            <a:ext cx="2834700" cy="2112000"/>
          </a:xfrm>
          <a:prstGeom prst="rect">
            <a:avLst/>
          </a:prstGeom>
        </p:spPr>
        <p:txBody>
          <a:bodyPr anchorCtr="0" anchor="t" bIns="0" lIns="0" spcFirstLastPara="1" rIns="182875" wrap="square" tIns="0">
            <a:noAutofit/>
          </a:bodyPr>
          <a:lstStyle>
            <a:lvl1pPr indent="-292100" lvl="0" marL="457200">
              <a:lnSpc>
                <a:spcPct val="100000"/>
              </a:lnSpc>
              <a:spcBef>
                <a:spcPts val="0"/>
              </a:spcBef>
              <a:spcAft>
                <a:spcPts val="0"/>
              </a:spcAft>
              <a:buSzPts val="1000"/>
              <a:buChar char="●"/>
              <a:defRPr sz="1000"/>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sz="1000"/>
            </a:lvl3pPr>
            <a:lvl4pPr indent="-292100" lvl="3" marL="1828800">
              <a:lnSpc>
                <a:spcPct val="100000"/>
              </a:lnSpc>
              <a:spcBef>
                <a:spcPts val="0"/>
              </a:spcBef>
              <a:spcAft>
                <a:spcPts val="0"/>
              </a:spcAft>
              <a:buSzPts val="1000"/>
              <a:buChar char="●"/>
              <a:defRPr sz="1000"/>
            </a:lvl4pPr>
            <a:lvl5pPr indent="-292100" lvl="4" marL="2286000">
              <a:lnSpc>
                <a:spcPct val="100000"/>
              </a:lnSpc>
              <a:spcBef>
                <a:spcPts val="0"/>
              </a:spcBef>
              <a:spcAft>
                <a:spcPts val="0"/>
              </a:spcAft>
              <a:buSzPts val="1000"/>
              <a:buChar char="○"/>
              <a:defRPr sz="1000"/>
            </a:lvl5pPr>
            <a:lvl6pPr indent="-292100" lvl="5" marL="2743200">
              <a:lnSpc>
                <a:spcPct val="100000"/>
              </a:lnSpc>
              <a:spcBef>
                <a:spcPts val="0"/>
              </a:spcBef>
              <a:spcAft>
                <a:spcPts val="0"/>
              </a:spcAft>
              <a:buSzPts val="1000"/>
              <a:buChar char="■"/>
              <a:defRPr sz="1000"/>
            </a:lvl6pPr>
            <a:lvl7pPr indent="-292100" lvl="6" marL="3200400">
              <a:lnSpc>
                <a:spcPct val="100000"/>
              </a:lnSpc>
              <a:spcBef>
                <a:spcPts val="0"/>
              </a:spcBef>
              <a:spcAft>
                <a:spcPts val="0"/>
              </a:spcAft>
              <a:buSzPts val="1000"/>
              <a:buChar char="●"/>
              <a:defRPr sz="1000"/>
            </a:lvl7pPr>
            <a:lvl8pPr indent="-292100" lvl="7" marL="3657600">
              <a:lnSpc>
                <a:spcPct val="100000"/>
              </a:lnSpc>
              <a:spcBef>
                <a:spcPts val="0"/>
              </a:spcBef>
              <a:spcAft>
                <a:spcPts val="0"/>
              </a:spcAft>
              <a:buSzPts val="1000"/>
              <a:buChar char="○"/>
              <a:defRPr sz="1000"/>
            </a:lvl8pPr>
            <a:lvl9pPr indent="-292100" lvl="8" marL="4114800">
              <a:lnSpc>
                <a:spcPct val="100000"/>
              </a:lnSpc>
              <a:spcBef>
                <a:spcPts val="0"/>
              </a:spcBef>
              <a:spcAft>
                <a:spcPts val="0"/>
              </a:spcAft>
              <a:buSzPts val="1000"/>
              <a:buChar char="■"/>
              <a:defRPr sz="1000"/>
            </a:lvl9pPr>
          </a:lstStyle>
          <a:p/>
        </p:txBody>
      </p:sp>
      <p:sp>
        <p:nvSpPr>
          <p:cNvPr id="123" name="Google Shape;123;p8"/>
          <p:cNvSpPr txBox="1"/>
          <p:nvPr>
            <p:ph idx="6" type="subTitle"/>
          </p:nvPr>
        </p:nvSpPr>
        <p:spPr>
          <a:xfrm>
            <a:off x="3307050" y="2115200"/>
            <a:ext cx="1974900" cy="361800"/>
          </a:xfrm>
          <a:prstGeom prst="rect">
            <a:avLst/>
          </a:prstGeom>
        </p:spPr>
        <p:txBody>
          <a:bodyPr anchorCtr="0" anchor="t" bIns="0" lIns="0" spcFirstLastPara="1" rIns="0" wrap="square" tIns="0">
            <a:noAutofit/>
          </a:bodyPr>
          <a:lstStyle>
            <a:lvl1pPr lvl="0">
              <a:spcBef>
                <a:spcPts val="0"/>
              </a:spcBef>
              <a:spcAft>
                <a:spcPts val="0"/>
              </a:spcAft>
              <a:buNone/>
              <a:defRPr sz="1200">
                <a:latin typeface="Inter SemiBold"/>
                <a:ea typeface="Inter SemiBold"/>
                <a:cs typeface="Inter SemiBold"/>
                <a:sym typeface="Inter SemiBold"/>
              </a:defRPr>
            </a:lvl1pPr>
            <a:lvl2pPr lvl="1">
              <a:spcBef>
                <a:spcPts val="0"/>
              </a:spcBef>
              <a:spcAft>
                <a:spcPts val="0"/>
              </a:spcAft>
              <a:buClr>
                <a:schemeClr val="dk2"/>
              </a:buClr>
              <a:buSzPts val="1200"/>
              <a:buNone/>
              <a:defRPr sz="1200"/>
            </a:lvl2pPr>
            <a:lvl3pPr lvl="2">
              <a:spcBef>
                <a:spcPts val="0"/>
              </a:spcBef>
              <a:spcAft>
                <a:spcPts val="0"/>
              </a:spcAft>
              <a:buClr>
                <a:schemeClr val="dk2"/>
              </a:buClr>
              <a:buSzPts val="1200"/>
              <a:buNone/>
              <a:defRPr sz="1200"/>
            </a:lvl3pPr>
            <a:lvl4pPr lvl="3">
              <a:spcBef>
                <a:spcPts val="0"/>
              </a:spcBef>
              <a:spcAft>
                <a:spcPts val="0"/>
              </a:spcAft>
              <a:buClr>
                <a:schemeClr val="dk2"/>
              </a:buClr>
              <a:buSzPts val="1200"/>
              <a:buNone/>
              <a:defRPr sz="1200"/>
            </a:lvl4pPr>
            <a:lvl5pPr lvl="4">
              <a:spcBef>
                <a:spcPts val="0"/>
              </a:spcBef>
              <a:spcAft>
                <a:spcPts val="0"/>
              </a:spcAft>
              <a:buClr>
                <a:schemeClr val="dk2"/>
              </a:buClr>
              <a:buSzPts val="1200"/>
              <a:buNone/>
              <a:defRPr sz="1200"/>
            </a:lvl5pPr>
            <a:lvl6pPr lvl="5">
              <a:spcBef>
                <a:spcPts val="0"/>
              </a:spcBef>
              <a:spcAft>
                <a:spcPts val="0"/>
              </a:spcAft>
              <a:buClr>
                <a:schemeClr val="dk2"/>
              </a:buClr>
              <a:buSzPts val="1200"/>
              <a:buNone/>
              <a:defRPr sz="1200"/>
            </a:lvl6pPr>
            <a:lvl7pPr lvl="6">
              <a:spcBef>
                <a:spcPts val="0"/>
              </a:spcBef>
              <a:spcAft>
                <a:spcPts val="0"/>
              </a:spcAft>
              <a:buClr>
                <a:schemeClr val="dk2"/>
              </a:buClr>
              <a:buSzPts val="1200"/>
              <a:buNone/>
              <a:defRPr sz="1200"/>
            </a:lvl7pPr>
            <a:lvl8pPr lvl="7">
              <a:spcBef>
                <a:spcPts val="0"/>
              </a:spcBef>
              <a:spcAft>
                <a:spcPts val="0"/>
              </a:spcAft>
              <a:buClr>
                <a:schemeClr val="dk2"/>
              </a:buClr>
              <a:buSzPts val="1200"/>
              <a:buNone/>
              <a:defRPr sz="1200"/>
            </a:lvl8pPr>
            <a:lvl9pPr lvl="8">
              <a:spcBef>
                <a:spcPts val="0"/>
              </a:spcBef>
              <a:spcAft>
                <a:spcPts val="0"/>
              </a:spcAft>
              <a:buClr>
                <a:schemeClr val="dk2"/>
              </a:buClr>
              <a:buSzPts val="1200"/>
              <a:buNone/>
              <a:defRPr sz="1200"/>
            </a:lvl9pPr>
          </a:lstStyle>
          <a:p/>
        </p:txBody>
      </p:sp>
      <p:sp>
        <p:nvSpPr>
          <p:cNvPr id="124" name="Google Shape;124;p8"/>
          <p:cNvSpPr txBox="1"/>
          <p:nvPr>
            <p:ph idx="7" type="subTitle"/>
          </p:nvPr>
        </p:nvSpPr>
        <p:spPr>
          <a:xfrm>
            <a:off x="3307050" y="3517427"/>
            <a:ext cx="1147500" cy="1746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5" name="Google Shape;125;p8"/>
          <p:cNvSpPr txBox="1"/>
          <p:nvPr>
            <p:ph idx="8" type="subTitle"/>
          </p:nvPr>
        </p:nvSpPr>
        <p:spPr>
          <a:xfrm>
            <a:off x="4618950" y="3090050"/>
            <a:ext cx="1147500" cy="427500"/>
          </a:xfrm>
          <a:prstGeom prst="rect">
            <a:avLst/>
          </a:prstGeom>
        </p:spPr>
        <p:txBody>
          <a:bodyPr anchorCtr="0" anchor="t" bIns="0" lIns="0" spcFirstLastPara="1" rIns="0" wrap="square" tIns="0">
            <a:noAutofit/>
          </a:bodyPr>
          <a:lstStyle>
            <a:lvl1pPr lvl="0">
              <a:spcBef>
                <a:spcPts val="0"/>
              </a:spcBef>
              <a:spcAft>
                <a:spcPts val="0"/>
              </a:spcAft>
              <a:buNone/>
              <a:defRPr sz="3000">
                <a:solidFill>
                  <a:schemeClr val="dk2"/>
                </a:solidFill>
              </a:defRPr>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6" name="Google Shape;126;p8"/>
          <p:cNvSpPr txBox="1"/>
          <p:nvPr>
            <p:ph idx="9" type="subTitle"/>
          </p:nvPr>
        </p:nvSpPr>
        <p:spPr>
          <a:xfrm>
            <a:off x="4618950" y="3517427"/>
            <a:ext cx="1147500" cy="1746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7" name="Google Shape;127;p8"/>
          <p:cNvSpPr txBox="1"/>
          <p:nvPr>
            <p:ph idx="13" type="subTitle"/>
          </p:nvPr>
        </p:nvSpPr>
        <p:spPr>
          <a:xfrm>
            <a:off x="3307050" y="3840813"/>
            <a:ext cx="1147500" cy="4275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8" name="Google Shape;128;p8"/>
          <p:cNvSpPr txBox="1"/>
          <p:nvPr>
            <p:ph idx="14" type="subTitle"/>
          </p:nvPr>
        </p:nvSpPr>
        <p:spPr>
          <a:xfrm>
            <a:off x="3307050" y="4268190"/>
            <a:ext cx="1147500" cy="1746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29" name="Google Shape;129;p8"/>
          <p:cNvSpPr txBox="1"/>
          <p:nvPr>
            <p:ph idx="15" type="subTitle"/>
          </p:nvPr>
        </p:nvSpPr>
        <p:spPr>
          <a:xfrm>
            <a:off x="4618950" y="3840813"/>
            <a:ext cx="1147500" cy="4275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30" name="Google Shape;130;p8"/>
          <p:cNvSpPr txBox="1"/>
          <p:nvPr>
            <p:ph idx="16" type="subTitle"/>
          </p:nvPr>
        </p:nvSpPr>
        <p:spPr>
          <a:xfrm>
            <a:off x="4618950" y="4268190"/>
            <a:ext cx="1147500" cy="174600"/>
          </a:xfrm>
          <a:prstGeom prst="rect">
            <a:avLst/>
          </a:prstGeom>
        </p:spPr>
        <p:txBody>
          <a:bodyPr anchorCtr="0" anchor="t" bIns="0" lIns="0" spcFirstLastPara="1" rIns="0" wrap="square" tIns="0">
            <a:noAutofit/>
          </a:bodyPr>
          <a:lstStyle>
            <a:lvl1pPr lvl="0">
              <a:spcBef>
                <a:spcPts val="0"/>
              </a:spcBef>
              <a:spcAft>
                <a:spcPts val="0"/>
              </a:spcAft>
              <a:buNone/>
              <a:defRPr sz="1000"/>
            </a:lvl1pPr>
            <a:lvl2pPr lvl="1">
              <a:spcBef>
                <a:spcPts val="0"/>
              </a:spcBef>
              <a:spcAft>
                <a:spcPts val="0"/>
              </a:spcAft>
              <a:buClr>
                <a:schemeClr val="accent4"/>
              </a:buClr>
              <a:buSzPts val="800"/>
              <a:buNone/>
              <a:defRPr sz="800">
                <a:solidFill>
                  <a:schemeClr val="accent4"/>
                </a:solidFill>
              </a:defRPr>
            </a:lvl2pPr>
            <a:lvl3pPr lvl="2">
              <a:spcBef>
                <a:spcPts val="0"/>
              </a:spcBef>
              <a:spcAft>
                <a:spcPts val="0"/>
              </a:spcAft>
              <a:buClr>
                <a:schemeClr val="accent4"/>
              </a:buClr>
              <a:buSzPts val="800"/>
              <a:buNone/>
              <a:defRPr sz="800">
                <a:solidFill>
                  <a:schemeClr val="accent4"/>
                </a:solidFill>
              </a:defRPr>
            </a:lvl3pPr>
            <a:lvl4pPr lvl="3">
              <a:spcBef>
                <a:spcPts val="0"/>
              </a:spcBef>
              <a:spcAft>
                <a:spcPts val="0"/>
              </a:spcAft>
              <a:buClr>
                <a:schemeClr val="accent4"/>
              </a:buClr>
              <a:buSzPts val="800"/>
              <a:buNone/>
              <a:defRPr sz="800">
                <a:solidFill>
                  <a:schemeClr val="accent4"/>
                </a:solidFill>
              </a:defRPr>
            </a:lvl4pPr>
            <a:lvl5pPr lvl="4">
              <a:spcBef>
                <a:spcPts val="0"/>
              </a:spcBef>
              <a:spcAft>
                <a:spcPts val="0"/>
              </a:spcAft>
              <a:buClr>
                <a:schemeClr val="accent4"/>
              </a:buClr>
              <a:buSzPts val="800"/>
              <a:buNone/>
              <a:defRPr sz="800">
                <a:solidFill>
                  <a:schemeClr val="accent4"/>
                </a:solidFill>
              </a:defRPr>
            </a:lvl5pPr>
            <a:lvl6pPr lvl="5">
              <a:spcBef>
                <a:spcPts val="0"/>
              </a:spcBef>
              <a:spcAft>
                <a:spcPts val="0"/>
              </a:spcAft>
              <a:buClr>
                <a:schemeClr val="accent4"/>
              </a:buClr>
              <a:buSzPts val="800"/>
              <a:buNone/>
              <a:defRPr sz="800">
                <a:solidFill>
                  <a:schemeClr val="accent4"/>
                </a:solidFill>
              </a:defRPr>
            </a:lvl6pPr>
            <a:lvl7pPr lvl="6">
              <a:spcBef>
                <a:spcPts val="0"/>
              </a:spcBef>
              <a:spcAft>
                <a:spcPts val="0"/>
              </a:spcAft>
              <a:buClr>
                <a:schemeClr val="accent4"/>
              </a:buClr>
              <a:buSzPts val="800"/>
              <a:buNone/>
              <a:defRPr sz="800">
                <a:solidFill>
                  <a:schemeClr val="accent4"/>
                </a:solidFill>
              </a:defRPr>
            </a:lvl7pPr>
            <a:lvl8pPr lvl="7">
              <a:spcBef>
                <a:spcPts val="0"/>
              </a:spcBef>
              <a:spcAft>
                <a:spcPts val="0"/>
              </a:spcAft>
              <a:buClr>
                <a:schemeClr val="accent4"/>
              </a:buClr>
              <a:buSzPts val="800"/>
              <a:buNone/>
              <a:defRPr sz="800">
                <a:solidFill>
                  <a:schemeClr val="accent4"/>
                </a:solidFill>
              </a:defRPr>
            </a:lvl8pPr>
            <a:lvl9pPr lvl="8">
              <a:spcBef>
                <a:spcPts val="0"/>
              </a:spcBef>
              <a:spcAft>
                <a:spcPts val="0"/>
              </a:spcAft>
              <a:buClr>
                <a:schemeClr val="accent4"/>
              </a:buClr>
              <a:buSzPts val="800"/>
              <a:buNone/>
              <a:defRPr sz="800">
                <a:solidFill>
                  <a:schemeClr val="accent4"/>
                </a:solidFill>
              </a:defRPr>
            </a:lvl9pPr>
          </a:lstStyle>
          <a:p/>
        </p:txBody>
      </p:sp>
      <p:sp>
        <p:nvSpPr>
          <p:cNvPr id="131" name="Google Shape;131;p8"/>
          <p:cNvSpPr txBox="1"/>
          <p:nvPr>
            <p:ph idx="17"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32" name="Google Shape;132;p8"/>
          <p:cNvSpPr txBox="1"/>
          <p:nvPr>
            <p:ph idx="18"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33" name="Google Shape;133;p8"/>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0" lvl="0" marL="457200" rtl="0" algn="l">
              <a:spcBef>
                <a:spcPts val="0"/>
              </a:spcBef>
              <a:spcAft>
                <a:spcPts val="0"/>
              </a:spcAft>
              <a:buNone/>
            </a:pPr>
            <a:r>
              <a:t/>
            </a:r>
            <a:endParaRPr sz="600">
              <a:solidFill>
                <a:schemeClr val="accent1"/>
              </a:solidFill>
              <a:latin typeface="Inter"/>
              <a:ea typeface="Inter"/>
              <a:cs typeface="Inter"/>
              <a:sym typeface="Inter"/>
            </a:endParaRPr>
          </a:p>
        </p:txBody>
      </p:sp>
      <p:sp>
        <p:nvSpPr>
          <p:cNvPr id="134" name="Google Shape;134;p8"/>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135" name="Google Shape;135;p8"/>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inancial highlights">
  <p:cSld name="CUSTOM_2">
    <p:spTree>
      <p:nvGrpSpPr>
        <p:cNvPr id="136" name="Shape 136"/>
        <p:cNvGrpSpPr/>
        <p:nvPr/>
      </p:nvGrpSpPr>
      <p:grpSpPr>
        <a:xfrm>
          <a:off x="0" y="0"/>
          <a:ext cx="0" cy="0"/>
          <a:chOff x="0" y="0"/>
          <a:chExt cx="0" cy="0"/>
        </a:xfrm>
      </p:grpSpPr>
      <p:sp>
        <p:nvSpPr>
          <p:cNvPr id="137" name="Google Shape;137;p9"/>
          <p:cNvSpPr txBox="1"/>
          <p:nvPr>
            <p:ph idx="1" type="subTitle"/>
          </p:nvPr>
        </p:nvSpPr>
        <p:spPr>
          <a:xfrm>
            <a:off x="228600" y="1966725"/>
            <a:ext cx="2997300" cy="828900"/>
          </a:xfrm>
          <a:prstGeom prst="rect">
            <a:avLst/>
          </a:prstGeom>
        </p:spPr>
        <p:txBody>
          <a:bodyPr anchorCtr="0" anchor="ctr" bIns="0" lIns="182875" spcFirstLastPara="1" rIns="0" wrap="square" tIns="0">
            <a:noAutofit/>
          </a:bodyPr>
          <a:lstStyle>
            <a:lvl1pPr lvl="0">
              <a:spcBef>
                <a:spcPts val="0"/>
              </a:spcBef>
              <a:spcAft>
                <a:spcPts val="0"/>
              </a:spcAft>
              <a:buNone/>
              <a:defRPr sz="6000"/>
            </a:lvl1pPr>
            <a:lvl2pPr lvl="1">
              <a:spcBef>
                <a:spcPts val="0"/>
              </a:spcBef>
              <a:spcAft>
                <a:spcPts val="0"/>
              </a:spcAft>
              <a:buClr>
                <a:schemeClr val="dk2"/>
              </a:buClr>
              <a:buSzPts val="6000"/>
              <a:buNone/>
              <a:defRPr sz="6000"/>
            </a:lvl2pPr>
            <a:lvl3pPr lvl="2">
              <a:spcBef>
                <a:spcPts val="0"/>
              </a:spcBef>
              <a:spcAft>
                <a:spcPts val="0"/>
              </a:spcAft>
              <a:buClr>
                <a:schemeClr val="dk2"/>
              </a:buClr>
              <a:buSzPts val="6000"/>
              <a:buNone/>
              <a:defRPr sz="6000"/>
            </a:lvl3pPr>
            <a:lvl4pPr lvl="3">
              <a:spcBef>
                <a:spcPts val="0"/>
              </a:spcBef>
              <a:spcAft>
                <a:spcPts val="0"/>
              </a:spcAft>
              <a:buClr>
                <a:schemeClr val="dk2"/>
              </a:buClr>
              <a:buSzPts val="6000"/>
              <a:buNone/>
              <a:defRPr sz="6000"/>
            </a:lvl4pPr>
            <a:lvl5pPr lvl="4">
              <a:spcBef>
                <a:spcPts val="0"/>
              </a:spcBef>
              <a:spcAft>
                <a:spcPts val="0"/>
              </a:spcAft>
              <a:buClr>
                <a:schemeClr val="dk2"/>
              </a:buClr>
              <a:buSzPts val="6000"/>
              <a:buNone/>
              <a:defRPr sz="6000"/>
            </a:lvl5pPr>
            <a:lvl6pPr lvl="5">
              <a:spcBef>
                <a:spcPts val="0"/>
              </a:spcBef>
              <a:spcAft>
                <a:spcPts val="0"/>
              </a:spcAft>
              <a:buClr>
                <a:schemeClr val="dk2"/>
              </a:buClr>
              <a:buSzPts val="6000"/>
              <a:buNone/>
              <a:defRPr sz="6000"/>
            </a:lvl6pPr>
            <a:lvl7pPr lvl="6">
              <a:spcBef>
                <a:spcPts val="0"/>
              </a:spcBef>
              <a:spcAft>
                <a:spcPts val="0"/>
              </a:spcAft>
              <a:buClr>
                <a:schemeClr val="dk2"/>
              </a:buClr>
              <a:buSzPts val="6000"/>
              <a:buNone/>
              <a:defRPr sz="6000"/>
            </a:lvl7pPr>
            <a:lvl8pPr lvl="7">
              <a:spcBef>
                <a:spcPts val="0"/>
              </a:spcBef>
              <a:spcAft>
                <a:spcPts val="0"/>
              </a:spcAft>
              <a:buClr>
                <a:schemeClr val="dk2"/>
              </a:buClr>
              <a:buSzPts val="6000"/>
              <a:buNone/>
              <a:defRPr sz="6000"/>
            </a:lvl8pPr>
            <a:lvl9pPr lvl="8">
              <a:spcBef>
                <a:spcPts val="0"/>
              </a:spcBef>
              <a:spcAft>
                <a:spcPts val="0"/>
              </a:spcAft>
              <a:buClr>
                <a:schemeClr val="dk2"/>
              </a:buClr>
              <a:buSzPts val="6000"/>
              <a:buNone/>
              <a:defRPr sz="6000"/>
            </a:lvl9pPr>
          </a:lstStyle>
          <a:p/>
        </p:txBody>
      </p:sp>
      <p:sp>
        <p:nvSpPr>
          <p:cNvPr id="138" name="Google Shape;138;p9"/>
          <p:cNvSpPr txBox="1"/>
          <p:nvPr>
            <p:ph idx="2" type="subTitle"/>
          </p:nvPr>
        </p:nvSpPr>
        <p:spPr>
          <a:xfrm>
            <a:off x="228600" y="1611825"/>
            <a:ext cx="2834700" cy="354900"/>
          </a:xfrm>
          <a:prstGeom prst="rect">
            <a:avLst/>
          </a:prstGeom>
        </p:spPr>
        <p:txBody>
          <a:bodyPr anchorCtr="0" anchor="t" bIns="91425" lIns="182875" spcFirstLastPara="1" rIns="182875" wrap="square" tIns="182875">
            <a:noAutofit/>
          </a:bodyPr>
          <a:lstStyle>
            <a:lvl1pPr lvl="0">
              <a:spcBef>
                <a:spcPts val="0"/>
              </a:spcBef>
              <a:spcAft>
                <a:spcPts val="0"/>
              </a:spcAft>
              <a:buNone/>
              <a:defRPr sz="1000"/>
            </a:lvl1pPr>
            <a:lvl2pPr lvl="1">
              <a:spcBef>
                <a:spcPts val="0"/>
              </a:spcBef>
              <a:spcAft>
                <a:spcPts val="0"/>
              </a:spcAft>
              <a:buClr>
                <a:schemeClr val="dk2"/>
              </a:buClr>
              <a:buSzPts val="1200"/>
              <a:buNone/>
              <a:defRPr sz="1200"/>
            </a:lvl2pPr>
            <a:lvl3pPr lvl="2">
              <a:spcBef>
                <a:spcPts val="0"/>
              </a:spcBef>
              <a:spcAft>
                <a:spcPts val="0"/>
              </a:spcAft>
              <a:buClr>
                <a:schemeClr val="dk2"/>
              </a:buClr>
              <a:buSzPts val="1200"/>
              <a:buNone/>
              <a:defRPr sz="1200"/>
            </a:lvl3pPr>
            <a:lvl4pPr lvl="3">
              <a:spcBef>
                <a:spcPts val="0"/>
              </a:spcBef>
              <a:spcAft>
                <a:spcPts val="0"/>
              </a:spcAft>
              <a:buClr>
                <a:schemeClr val="dk2"/>
              </a:buClr>
              <a:buSzPts val="1200"/>
              <a:buNone/>
              <a:defRPr sz="1200"/>
            </a:lvl4pPr>
            <a:lvl5pPr lvl="4">
              <a:spcBef>
                <a:spcPts val="0"/>
              </a:spcBef>
              <a:spcAft>
                <a:spcPts val="0"/>
              </a:spcAft>
              <a:buClr>
                <a:schemeClr val="dk2"/>
              </a:buClr>
              <a:buSzPts val="1200"/>
              <a:buNone/>
              <a:defRPr sz="1200"/>
            </a:lvl5pPr>
            <a:lvl6pPr lvl="5">
              <a:spcBef>
                <a:spcPts val="0"/>
              </a:spcBef>
              <a:spcAft>
                <a:spcPts val="0"/>
              </a:spcAft>
              <a:buClr>
                <a:schemeClr val="dk2"/>
              </a:buClr>
              <a:buSzPts val="1200"/>
              <a:buNone/>
              <a:defRPr sz="1200"/>
            </a:lvl6pPr>
            <a:lvl7pPr lvl="6">
              <a:spcBef>
                <a:spcPts val="0"/>
              </a:spcBef>
              <a:spcAft>
                <a:spcPts val="0"/>
              </a:spcAft>
              <a:buClr>
                <a:schemeClr val="dk2"/>
              </a:buClr>
              <a:buSzPts val="1200"/>
              <a:buNone/>
              <a:defRPr sz="1200"/>
            </a:lvl7pPr>
            <a:lvl8pPr lvl="7">
              <a:spcBef>
                <a:spcPts val="0"/>
              </a:spcBef>
              <a:spcAft>
                <a:spcPts val="0"/>
              </a:spcAft>
              <a:buClr>
                <a:schemeClr val="dk2"/>
              </a:buClr>
              <a:buSzPts val="1200"/>
              <a:buNone/>
              <a:defRPr sz="1200"/>
            </a:lvl8pPr>
            <a:lvl9pPr lvl="8">
              <a:spcBef>
                <a:spcPts val="0"/>
              </a:spcBef>
              <a:spcAft>
                <a:spcPts val="0"/>
              </a:spcAft>
              <a:buClr>
                <a:schemeClr val="dk2"/>
              </a:buClr>
              <a:buSzPts val="1200"/>
              <a:buNone/>
              <a:defRPr sz="1200"/>
            </a:lvl9pPr>
          </a:lstStyle>
          <a:p/>
        </p:txBody>
      </p:sp>
      <p:sp>
        <p:nvSpPr>
          <p:cNvPr id="139" name="Google Shape;139;p9"/>
          <p:cNvSpPr txBox="1"/>
          <p:nvPr>
            <p:ph idx="3" type="subTitle"/>
          </p:nvPr>
        </p:nvSpPr>
        <p:spPr>
          <a:xfrm>
            <a:off x="228600" y="2876550"/>
            <a:ext cx="1974900" cy="170700"/>
          </a:xfrm>
          <a:prstGeom prst="rect">
            <a:avLst/>
          </a:prstGeom>
        </p:spPr>
        <p:txBody>
          <a:bodyPr anchorCtr="0" anchor="t" bIns="0" lIns="182875" spcFirstLastPara="1" rIns="0" wrap="square" tIns="0">
            <a:noAutofit/>
          </a:bodyPr>
          <a:lstStyle>
            <a:lvl1pPr lvl="0">
              <a:spcBef>
                <a:spcPts val="0"/>
              </a:spcBef>
              <a:spcAft>
                <a:spcPts val="0"/>
              </a:spcAft>
              <a:buNone/>
              <a:defRPr sz="1800"/>
            </a:lvl1pPr>
            <a:lvl2pPr lvl="1">
              <a:spcBef>
                <a:spcPts val="0"/>
              </a:spcBef>
              <a:spcAft>
                <a:spcPts val="0"/>
              </a:spcAft>
              <a:buSzPts val="1200"/>
              <a:buFont typeface="Inter"/>
              <a:buNone/>
              <a:defRPr sz="1200"/>
            </a:lvl2pPr>
            <a:lvl3pPr lvl="2">
              <a:spcBef>
                <a:spcPts val="0"/>
              </a:spcBef>
              <a:spcAft>
                <a:spcPts val="0"/>
              </a:spcAft>
              <a:buSzPts val="1200"/>
              <a:buFont typeface="Inter"/>
              <a:buNone/>
              <a:defRPr sz="1200"/>
            </a:lvl3pPr>
            <a:lvl4pPr lvl="3">
              <a:spcBef>
                <a:spcPts val="0"/>
              </a:spcBef>
              <a:spcAft>
                <a:spcPts val="0"/>
              </a:spcAft>
              <a:buSzPts val="1200"/>
              <a:buFont typeface="Inter"/>
              <a:buNone/>
              <a:defRPr sz="1200"/>
            </a:lvl4pPr>
            <a:lvl5pPr lvl="4">
              <a:spcBef>
                <a:spcPts val="0"/>
              </a:spcBef>
              <a:spcAft>
                <a:spcPts val="0"/>
              </a:spcAft>
              <a:buSzPts val="1200"/>
              <a:buFont typeface="Inter"/>
              <a:buNone/>
              <a:defRPr sz="1200"/>
            </a:lvl5pPr>
            <a:lvl6pPr lvl="5">
              <a:spcBef>
                <a:spcPts val="0"/>
              </a:spcBef>
              <a:spcAft>
                <a:spcPts val="0"/>
              </a:spcAft>
              <a:buSzPts val="1200"/>
              <a:buFont typeface="Inter"/>
              <a:buNone/>
              <a:defRPr sz="1200"/>
            </a:lvl6pPr>
            <a:lvl7pPr lvl="6">
              <a:spcBef>
                <a:spcPts val="0"/>
              </a:spcBef>
              <a:spcAft>
                <a:spcPts val="0"/>
              </a:spcAft>
              <a:buSzPts val="1200"/>
              <a:buFont typeface="Inter"/>
              <a:buNone/>
              <a:defRPr sz="1200"/>
            </a:lvl7pPr>
            <a:lvl8pPr lvl="7">
              <a:spcBef>
                <a:spcPts val="0"/>
              </a:spcBef>
              <a:spcAft>
                <a:spcPts val="0"/>
              </a:spcAft>
              <a:buSzPts val="1200"/>
              <a:buFont typeface="Inter"/>
              <a:buNone/>
              <a:defRPr sz="1200"/>
            </a:lvl8pPr>
            <a:lvl9pPr lvl="8">
              <a:spcBef>
                <a:spcPts val="0"/>
              </a:spcBef>
              <a:spcAft>
                <a:spcPts val="0"/>
              </a:spcAft>
              <a:buSzPts val="1200"/>
              <a:buFont typeface="Inter"/>
              <a:buNone/>
              <a:defRPr sz="1200"/>
            </a:lvl9pPr>
          </a:lstStyle>
          <a:p/>
        </p:txBody>
      </p:sp>
      <p:sp>
        <p:nvSpPr>
          <p:cNvPr id="140" name="Google Shape;140;p9"/>
          <p:cNvSpPr txBox="1"/>
          <p:nvPr>
            <p:ph idx="4" type="subTitle"/>
          </p:nvPr>
        </p:nvSpPr>
        <p:spPr>
          <a:xfrm>
            <a:off x="228600" y="3158550"/>
            <a:ext cx="1974900" cy="170700"/>
          </a:xfrm>
          <a:prstGeom prst="rect">
            <a:avLst/>
          </a:prstGeom>
        </p:spPr>
        <p:txBody>
          <a:bodyPr anchorCtr="0" anchor="t" bIns="0" lIns="182875" spcFirstLastPara="1" rIns="0" wrap="square" tIns="0">
            <a:noAutofit/>
          </a:bodyPr>
          <a:lstStyle>
            <a:lvl1pPr lvl="0">
              <a:spcBef>
                <a:spcPts val="0"/>
              </a:spcBef>
              <a:spcAft>
                <a:spcPts val="0"/>
              </a:spcAft>
              <a:buNone/>
              <a:defRPr sz="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1" name="Google Shape;141;p9"/>
          <p:cNvSpPr txBox="1"/>
          <p:nvPr>
            <p:ph idx="5" type="body"/>
          </p:nvPr>
        </p:nvSpPr>
        <p:spPr>
          <a:xfrm>
            <a:off x="6813900" y="1611825"/>
            <a:ext cx="2101500" cy="1632000"/>
          </a:xfrm>
          <a:prstGeom prst="rect">
            <a:avLst/>
          </a:prstGeom>
        </p:spPr>
        <p:txBody>
          <a:bodyPr anchorCtr="0" anchor="t" bIns="0" lIns="0" spcFirstLastPara="1" rIns="182875" wrap="square" tIns="0">
            <a:noAutofit/>
          </a:bodyPr>
          <a:lstStyle>
            <a:lvl1pPr indent="-292100" lvl="0" marL="457200">
              <a:lnSpc>
                <a:spcPct val="100000"/>
              </a:lnSpc>
              <a:spcBef>
                <a:spcPts val="0"/>
              </a:spcBef>
              <a:spcAft>
                <a:spcPts val="0"/>
              </a:spcAft>
              <a:buClr>
                <a:schemeClr val="dk2"/>
              </a:buClr>
              <a:buSzPts val="1000"/>
              <a:buChar char="●"/>
              <a:defRPr sz="1000">
                <a:solidFill>
                  <a:schemeClr val="dk2"/>
                </a:solidFill>
              </a:defRPr>
            </a:lvl1pPr>
            <a:lvl2pPr indent="-292100" lvl="1" marL="914400">
              <a:lnSpc>
                <a:spcPct val="100000"/>
              </a:lnSpc>
              <a:spcBef>
                <a:spcPts val="0"/>
              </a:spcBef>
              <a:spcAft>
                <a:spcPts val="0"/>
              </a:spcAft>
              <a:buClr>
                <a:schemeClr val="dk2"/>
              </a:buClr>
              <a:buSzPts val="1000"/>
              <a:buChar char="○"/>
              <a:defRPr sz="1000">
                <a:solidFill>
                  <a:schemeClr val="dk2"/>
                </a:solidFill>
              </a:defRPr>
            </a:lvl2pPr>
            <a:lvl3pPr indent="-292100" lvl="2" marL="1371600">
              <a:lnSpc>
                <a:spcPct val="100000"/>
              </a:lnSpc>
              <a:spcBef>
                <a:spcPts val="0"/>
              </a:spcBef>
              <a:spcAft>
                <a:spcPts val="0"/>
              </a:spcAft>
              <a:buClr>
                <a:schemeClr val="dk2"/>
              </a:buClr>
              <a:buSzPts val="1000"/>
              <a:buChar char="■"/>
              <a:defRPr sz="1000">
                <a:solidFill>
                  <a:schemeClr val="dk2"/>
                </a:solidFill>
              </a:defRPr>
            </a:lvl3pPr>
            <a:lvl4pPr indent="-292100" lvl="3" marL="1828800">
              <a:lnSpc>
                <a:spcPct val="100000"/>
              </a:lnSpc>
              <a:spcBef>
                <a:spcPts val="0"/>
              </a:spcBef>
              <a:spcAft>
                <a:spcPts val="0"/>
              </a:spcAft>
              <a:buClr>
                <a:schemeClr val="dk2"/>
              </a:buClr>
              <a:buSzPts val="1000"/>
              <a:buChar char="●"/>
              <a:defRPr sz="1000">
                <a:solidFill>
                  <a:schemeClr val="dk2"/>
                </a:solidFill>
              </a:defRPr>
            </a:lvl4pPr>
            <a:lvl5pPr indent="-292100" lvl="4" marL="2286000">
              <a:lnSpc>
                <a:spcPct val="100000"/>
              </a:lnSpc>
              <a:spcBef>
                <a:spcPts val="0"/>
              </a:spcBef>
              <a:spcAft>
                <a:spcPts val="0"/>
              </a:spcAft>
              <a:buClr>
                <a:schemeClr val="dk2"/>
              </a:buClr>
              <a:buSzPts val="1000"/>
              <a:buChar char="○"/>
              <a:defRPr sz="1000">
                <a:solidFill>
                  <a:schemeClr val="dk2"/>
                </a:solidFill>
              </a:defRPr>
            </a:lvl5pPr>
            <a:lvl6pPr indent="-292100" lvl="5" marL="2743200">
              <a:lnSpc>
                <a:spcPct val="100000"/>
              </a:lnSpc>
              <a:spcBef>
                <a:spcPts val="0"/>
              </a:spcBef>
              <a:spcAft>
                <a:spcPts val="0"/>
              </a:spcAft>
              <a:buClr>
                <a:schemeClr val="dk2"/>
              </a:buClr>
              <a:buSzPts val="1000"/>
              <a:buChar char="■"/>
              <a:defRPr sz="1000">
                <a:solidFill>
                  <a:schemeClr val="dk2"/>
                </a:solidFill>
              </a:defRPr>
            </a:lvl6pPr>
            <a:lvl7pPr indent="-292100" lvl="6" marL="3200400">
              <a:lnSpc>
                <a:spcPct val="100000"/>
              </a:lnSpc>
              <a:spcBef>
                <a:spcPts val="0"/>
              </a:spcBef>
              <a:spcAft>
                <a:spcPts val="0"/>
              </a:spcAft>
              <a:buClr>
                <a:schemeClr val="dk2"/>
              </a:buClr>
              <a:buSzPts val="1000"/>
              <a:buChar char="●"/>
              <a:defRPr sz="1000">
                <a:solidFill>
                  <a:schemeClr val="dk2"/>
                </a:solidFill>
              </a:defRPr>
            </a:lvl7pPr>
            <a:lvl8pPr indent="-292100" lvl="7" marL="3657600">
              <a:lnSpc>
                <a:spcPct val="100000"/>
              </a:lnSpc>
              <a:spcBef>
                <a:spcPts val="0"/>
              </a:spcBef>
              <a:spcAft>
                <a:spcPts val="0"/>
              </a:spcAft>
              <a:buClr>
                <a:schemeClr val="dk2"/>
              </a:buClr>
              <a:buSzPts val="1000"/>
              <a:buChar char="○"/>
              <a:defRPr sz="1000">
                <a:solidFill>
                  <a:schemeClr val="dk2"/>
                </a:solidFill>
              </a:defRPr>
            </a:lvl8pPr>
            <a:lvl9pPr indent="-292100" lvl="8" marL="4114800">
              <a:lnSpc>
                <a:spcPct val="100000"/>
              </a:lnSpc>
              <a:spcBef>
                <a:spcPts val="0"/>
              </a:spcBef>
              <a:spcAft>
                <a:spcPts val="0"/>
              </a:spcAft>
              <a:buClr>
                <a:schemeClr val="dk2"/>
              </a:buClr>
              <a:buSzPts val="1000"/>
              <a:buChar char="■"/>
              <a:defRPr sz="1000">
                <a:solidFill>
                  <a:schemeClr val="dk2"/>
                </a:solidFill>
              </a:defRPr>
            </a:lvl9pPr>
          </a:lstStyle>
          <a:p/>
        </p:txBody>
      </p:sp>
      <p:sp>
        <p:nvSpPr>
          <p:cNvPr id="142" name="Google Shape;142;p9"/>
          <p:cNvSpPr txBox="1"/>
          <p:nvPr>
            <p:ph idx="6" type="subTitle"/>
          </p:nvPr>
        </p:nvSpPr>
        <p:spPr>
          <a:xfrm>
            <a:off x="2329800" y="3937425"/>
            <a:ext cx="1974900" cy="4161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3" name="Google Shape;143;p9"/>
          <p:cNvSpPr txBox="1"/>
          <p:nvPr>
            <p:ph idx="7" type="subTitle"/>
          </p:nvPr>
        </p:nvSpPr>
        <p:spPr>
          <a:xfrm>
            <a:off x="2329800" y="4382000"/>
            <a:ext cx="1974900" cy="170700"/>
          </a:xfrm>
          <a:prstGeom prst="rect">
            <a:avLst/>
          </a:prstGeom>
        </p:spPr>
        <p:txBody>
          <a:bodyPr anchorCtr="0" anchor="t" bIns="0" lIns="0" spcFirstLastPara="1" rIns="0" wrap="square" tIns="0">
            <a:noAutofit/>
          </a:bodyPr>
          <a:lstStyle>
            <a:lvl1pPr lvl="0" algn="l">
              <a:spcBef>
                <a:spcPts val="0"/>
              </a:spcBef>
              <a:spcAft>
                <a:spcPts val="0"/>
              </a:spcAft>
              <a:buNone/>
              <a:defRPr sz="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4" name="Google Shape;144;p9"/>
          <p:cNvSpPr txBox="1"/>
          <p:nvPr>
            <p:ph idx="8" type="subTitle"/>
          </p:nvPr>
        </p:nvSpPr>
        <p:spPr>
          <a:xfrm>
            <a:off x="228600" y="3677848"/>
            <a:ext cx="1974900" cy="170700"/>
          </a:xfrm>
          <a:prstGeom prst="rect">
            <a:avLst/>
          </a:prstGeom>
        </p:spPr>
        <p:txBody>
          <a:bodyPr anchorCtr="0" anchor="t" bIns="0" lIns="0" spcFirstLastPara="1" rIns="0" wrap="square" tIns="0">
            <a:noAutofit/>
          </a:bodyPr>
          <a:lstStyle>
            <a:lvl1pPr lvl="0">
              <a:spcBef>
                <a:spcPts val="0"/>
              </a:spcBef>
              <a:spcAft>
                <a:spcPts val="0"/>
              </a:spcAft>
              <a:buNone/>
              <a:defRPr sz="1400">
                <a:solidFill>
                  <a:schemeClr val="accent3"/>
                </a:solidFill>
                <a:latin typeface="Afacad Flux SemiBold"/>
                <a:ea typeface="Afacad Flux SemiBold"/>
                <a:cs typeface="Afacad Flux SemiBold"/>
                <a:sym typeface="Afacad Flux SemiBold"/>
              </a:defRPr>
            </a:lvl1pPr>
            <a:lvl2pPr lvl="1">
              <a:spcBef>
                <a:spcPts val="0"/>
              </a:spcBef>
              <a:spcAft>
                <a:spcPts val="0"/>
              </a:spcAft>
              <a:buClr>
                <a:schemeClr val="accent3"/>
              </a:buClr>
              <a:buSzPts val="1200"/>
              <a:buFont typeface="Inter"/>
              <a:buNone/>
              <a:defRPr sz="1200">
                <a:solidFill>
                  <a:schemeClr val="accent3"/>
                </a:solidFill>
              </a:defRPr>
            </a:lvl2pPr>
            <a:lvl3pPr lvl="2">
              <a:spcBef>
                <a:spcPts val="0"/>
              </a:spcBef>
              <a:spcAft>
                <a:spcPts val="0"/>
              </a:spcAft>
              <a:buClr>
                <a:schemeClr val="accent3"/>
              </a:buClr>
              <a:buSzPts val="1200"/>
              <a:buFont typeface="Inter"/>
              <a:buNone/>
              <a:defRPr sz="1200">
                <a:solidFill>
                  <a:schemeClr val="accent3"/>
                </a:solidFill>
              </a:defRPr>
            </a:lvl3pPr>
            <a:lvl4pPr lvl="3">
              <a:spcBef>
                <a:spcPts val="0"/>
              </a:spcBef>
              <a:spcAft>
                <a:spcPts val="0"/>
              </a:spcAft>
              <a:buClr>
                <a:schemeClr val="accent3"/>
              </a:buClr>
              <a:buSzPts val="1200"/>
              <a:buFont typeface="Inter"/>
              <a:buNone/>
              <a:defRPr sz="1200">
                <a:solidFill>
                  <a:schemeClr val="accent3"/>
                </a:solidFill>
              </a:defRPr>
            </a:lvl4pPr>
            <a:lvl5pPr lvl="4">
              <a:spcBef>
                <a:spcPts val="0"/>
              </a:spcBef>
              <a:spcAft>
                <a:spcPts val="0"/>
              </a:spcAft>
              <a:buClr>
                <a:schemeClr val="accent3"/>
              </a:buClr>
              <a:buSzPts val="1200"/>
              <a:buFont typeface="Inter"/>
              <a:buNone/>
              <a:defRPr sz="1200">
                <a:solidFill>
                  <a:schemeClr val="accent3"/>
                </a:solidFill>
              </a:defRPr>
            </a:lvl5pPr>
            <a:lvl6pPr lvl="5">
              <a:spcBef>
                <a:spcPts val="0"/>
              </a:spcBef>
              <a:spcAft>
                <a:spcPts val="0"/>
              </a:spcAft>
              <a:buClr>
                <a:schemeClr val="accent3"/>
              </a:buClr>
              <a:buSzPts val="1200"/>
              <a:buFont typeface="Inter"/>
              <a:buNone/>
              <a:defRPr sz="1200">
                <a:solidFill>
                  <a:schemeClr val="accent3"/>
                </a:solidFill>
              </a:defRPr>
            </a:lvl6pPr>
            <a:lvl7pPr lvl="6">
              <a:spcBef>
                <a:spcPts val="0"/>
              </a:spcBef>
              <a:spcAft>
                <a:spcPts val="0"/>
              </a:spcAft>
              <a:buClr>
                <a:schemeClr val="accent3"/>
              </a:buClr>
              <a:buSzPts val="1200"/>
              <a:buFont typeface="Inter"/>
              <a:buNone/>
              <a:defRPr sz="1200">
                <a:solidFill>
                  <a:schemeClr val="accent3"/>
                </a:solidFill>
              </a:defRPr>
            </a:lvl7pPr>
            <a:lvl8pPr lvl="7">
              <a:spcBef>
                <a:spcPts val="0"/>
              </a:spcBef>
              <a:spcAft>
                <a:spcPts val="0"/>
              </a:spcAft>
              <a:buClr>
                <a:schemeClr val="accent3"/>
              </a:buClr>
              <a:buSzPts val="1200"/>
              <a:buFont typeface="Inter"/>
              <a:buNone/>
              <a:defRPr sz="1200">
                <a:solidFill>
                  <a:schemeClr val="accent3"/>
                </a:solidFill>
              </a:defRPr>
            </a:lvl8pPr>
            <a:lvl9pPr lvl="8">
              <a:spcBef>
                <a:spcPts val="0"/>
              </a:spcBef>
              <a:spcAft>
                <a:spcPts val="0"/>
              </a:spcAft>
              <a:buClr>
                <a:schemeClr val="accent3"/>
              </a:buClr>
              <a:buSzPts val="1200"/>
              <a:buFont typeface="Inter"/>
              <a:buNone/>
              <a:defRPr sz="1200">
                <a:solidFill>
                  <a:schemeClr val="accent3"/>
                </a:solidFill>
              </a:defRPr>
            </a:lvl9pPr>
          </a:lstStyle>
          <a:p/>
        </p:txBody>
      </p:sp>
      <p:sp>
        <p:nvSpPr>
          <p:cNvPr id="145" name="Google Shape;145;p9"/>
          <p:cNvSpPr txBox="1"/>
          <p:nvPr>
            <p:ph idx="9" type="subTitle"/>
          </p:nvPr>
        </p:nvSpPr>
        <p:spPr>
          <a:xfrm>
            <a:off x="228600" y="3937425"/>
            <a:ext cx="1974900" cy="4161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6" name="Google Shape;146;p9"/>
          <p:cNvSpPr txBox="1"/>
          <p:nvPr>
            <p:ph idx="13" type="subTitle"/>
          </p:nvPr>
        </p:nvSpPr>
        <p:spPr>
          <a:xfrm>
            <a:off x="228600" y="4382000"/>
            <a:ext cx="1974900" cy="1707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7" name="Google Shape;147;p9"/>
          <p:cNvSpPr txBox="1"/>
          <p:nvPr>
            <p:ph idx="14" type="subTitle"/>
          </p:nvPr>
        </p:nvSpPr>
        <p:spPr>
          <a:xfrm>
            <a:off x="4328100" y="3937425"/>
            <a:ext cx="1974900" cy="416100"/>
          </a:xfrm>
          <a:prstGeom prst="rect">
            <a:avLst/>
          </a:prstGeom>
        </p:spPr>
        <p:txBody>
          <a:bodyPr anchorCtr="0" anchor="t" bIns="0" lIns="0" spcFirstLastPara="1" rIns="0" wrap="square" tIns="0">
            <a:noAutofit/>
          </a:bodyPr>
          <a:lstStyle>
            <a:lvl1pPr lvl="0">
              <a:spcBef>
                <a:spcPts val="0"/>
              </a:spcBef>
              <a:spcAft>
                <a:spcPts val="0"/>
              </a:spcAft>
              <a:buNone/>
              <a:defRPr sz="30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8" name="Google Shape;148;p9"/>
          <p:cNvSpPr txBox="1"/>
          <p:nvPr>
            <p:ph idx="15" type="subTitle"/>
          </p:nvPr>
        </p:nvSpPr>
        <p:spPr>
          <a:xfrm>
            <a:off x="4328100" y="4382000"/>
            <a:ext cx="1974900" cy="170700"/>
          </a:xfrm>
          <a:prstGeom prst="rect">
            <a:avLst/>
          </a:prstGeom>
        </p:spPr>
        <p:txBody>
          <a:bodyPr anchorCtr="0" anchor="t" bIns="0" lIns="0" spcFirstLastPara="1" rIns="0" wrap="square" tIns="0">
            <a:noAutofit/>
          </a:bodyPr>
          <a:lstStyle>
            <a:lvl1pPr lvl="0">
              <a:spcBef>
                <a:spcPts val="0"/>
              </a:spcBef>
              <a:spcAft>
                <a:spcPts val="0"/>
              </a:spcAft>
              <a:buNone/>
              <a:defRPr sz="800"/>
            </a:lvl1pPr>
            <a:lvl2pPr lvl="1">
              <a:spcBef>
                <a:spcPts val="0"/>
              </a:spcBef>
              <a:spcAft>
                <a:spcPts val="0"/>
              </a:spcAft>
              <a:buSzPts val="1200"/>
              <a:buNone/>
              <a:defRPr sz="1200"/>
            </a:lvl2pPr>
            <a:lvl3pPr lvl="2">
              <a:spcBef>
                <a:spcPts val="0"/>
              </a:spcBef>
              <a:spcAft>
                <a:spcPts val="0"/>
              </a:spcAft>
              <a:buSzPts val="1200"/>
              <a:buNone/>
              <a:defRPr sz="1200"/>
            </a:lvl3pPr>
            <a:lvl4pPr lvl="3">
              <a:spcBef>
                <a:spcPts val="0"/>
              </a:spcBef>
              <a:spcAft>
                <a:spcPts val="0"/>
              </a:spcAft>
              <a:buSzPts val="1200"/>
              <a:buNone/>
              <a:defRPr sz="1200"/>
            </a:lvl4pPr>
            <a:lvl5pPr lvl="4">
              <a:spcBef>
                <a:spcPts val="0"/>
              </a:spcBef>
              <a:spcAft>
                <a:spcPts val="0"/>
              </a:spcAft>
              <a:buSzPts val="1200"/>
              <a:buNone/>
              <a:defRPr sz="1200"/>
            </a:lvl5pPr>
            <a:lvl6pPr lvl="5">
              <a:spcBef>
                <a:spcPts val="0"/>
              </a:spcBef>
              <a:spcAft>
                <a:spcPts val="0"/>
              </a:spcAft>
              <a:buSzPts val="1200"/>
              <a:buNone/>
              <a:defRPr sz="1200"/>
            </a:lvl6pPr>
            <a:lvl7pPr lvl="6">
              <a:spcBef>
                <a:spcPts val="0"/>
              </a:spcBef>
              <a:spcAft>
                <a:spcPts val="0"/>
              </a:spcAft>
              <a:buSzPts val="1200"/>
              <a:buNone/>
              <a:defRPr sz="1200"/>
            </a:lvl7pPr>
            <a:lvl8pPr lvl="7">
              <a:spcBef>
                <a:spcPts val="0"/>
              </a:spcBef>
              <a:spcAft>
                <a:spcPts val="0"/>
              </a:spcAft>
              <a:buSzPts val="1200"/>
              <a:buNone/>
              <a:defRPr sz="1200"/>
            </a:lvl8pPr>
            <a:lvl9pPr lvl="8">
              <a:spcBef>
                <a:spcPts val="0"/>
              </a:spcBef>
              <a:spcAft>
                <a:spcPts val="0"/>
              </a:spcAft>
              <a:buSzPts val="1200"/>
              <a:buNone/>
              <a:defRPr sz="1200"/>
            </a:lvl9pPr>
          </a:lstStyle>
          <a:p/>
        </p:txBody>
      </p:sp>
      <p:sp>
        <p:nvSpPr>
          <p:cNvPr id="149" name="Google Shape;149;p9"/>
          <p:cNvSpPr txBox="1"/>
          <p:nvPr>
            <p:ph idx="16" type="subTitle"/>
          </p:nvPr>
        </p:nvSpPr>
        <p:spPr>
          <a:xfrm>
            <a:off x="6720000" y="3848538"/>
            <a:ext cx="1974900" cy="416100"/>
          </a:xfrm>
          <a:prstGeom prst="rect">
            <a:avLst/>
          </a:prstGeom>
        </p:spPr>
        <p:txBody>
          <a:bodyPr anchorCtr="0" anchor="t" bIns="0" lIns="0" spcFirstLastPara="1" rIns="0" wrap="square" tIns="0">
            <a:noAutofit/>
          </a:bodyPr>
          <a:lstStyle>
            <a:lvl1pPr lvl="0">
              <a:spcBef>
                <a:spcPts val="0"/>
              </a:spcBef>
              <a:spcAft>
                <a:spcPts val="0"/>
              </a:spcAft>
              <a:buNone/>
              <a:defRPr sz="30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9pPr>
          </a:lstStyle>
          <a:p/>
        </p:txBody>
      </p:sp>
      <p:sp>
        <p:nvSpPr>
          <p:cNvPr id="150" name="Google Shape;150;p9"/>
          <p:cNvSpPr txBox="1"/>
          <p:nvPr>
            <p:ph idx="17" type="subTitle"/>
          </p:nvPr>
        </p:nvSpPr>
        <p:spPr>
          <a:xfrm>
            <a:off x="6720000" y="4382000"/>
            <a:ext cx="1974900" cy="170700"/>
          </a:xfrm>
          <a:prstGeom prst="rect">
            <a:avLst/>
          </a:prstGeom>
        </p:spPr>
        <p:txBody>
          <a:bodyPr anchorCtr="0" anchor="t" bIns="0" lIns="0" spcFirstLastPara="1" rIns="0" wrap="square" tIns="0">
            <a:noAutofit/>
          </a:bodyPr>
          <a:lstStyle>
            <a:lvl1pPr lvl="0">
              <a:spcBef>
                <a:spcPts val="0"/>
              </a:spcBef>
              <a:spcAft>
                <a:spcPts val="0"/>
              </a:spcAft>
              <a:buNone/>
              <a:defRPr sz="800">
                <a:solidFill>
                  <a:schemeClr val="accent3"/>
                </a:solidFill>
                <a:latin typeface="Inter SemiBold"/>
                <a:ea typeface="Inter SemiBold"/>
                <a:cs typeface="Inter SemiBold"/>
                <a:sym typeface="Inter SemiBold"/>
              </a:defRPr>
            </a:lvl1pPr>
            <a:lvl2pPr lvl="1">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2pPr>
            <a:lvl3pPr lvl="2">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3pPr>
            <a:lvl4pPr lvl="3">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4pPr>
            <a:lvl5pPr lvl="4">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5pPr>
            <a:lvl6pPr lvl="5">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6pPr>
            <a:lvl7pPr lvl="6">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7pPr>
            <a:lvl8pPr lvl="7">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8pPr>
            <a:lvl9pPr lvl="8">
              <a:spcBef>
                <a:spcPts val="0"/>
              </a:spcBef>
              <a:spcAft>
                <a:spcPts val="0"/>
              </a:spcAft>
              <a:buClr>
                <a:schemeClr val="accent3"/>
              </a:buClr>
              <a:buSzPts val="1200"/>
              <a:buFont typeface="Inter SemiBold"/>
              <a:buNone/>
              <a:defRPr sz="1200">
                <a:solidFill>
                  <a:schemeClr val="accent3"/>
                </a:solidFill>
                <a:latin typeface="Inter SemiBold"/>
                <a:ea typeface="Inter SemiBold"/>
                <a:cs typeface="Inter SemiBold"/>
                <a:sym typeface="Inter SemiBold"/>
              </a:defRPr>
            </a:lvl9pPr>
          </a:lstStyle>
          <a:p/>
        </p:txBody>
      </p:sp>
      <p:sp>
        <p:nvSpPr>
          <p:cNvPr id="151" name="Google Shape;151;p9"/>
          <p:cNvSpPr txBox="1"/>
          <p:nvPr>
            <p:ph type="title"/>
          </p:nvPr>
        </p:nvSpPr>
        <p:spPr>
          <a:xfrm>
            <a:off x="228600" y="457200"/>
            <a:ext cx="57609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152" name="Google Shape;152;p9"/>
          <p:cNvSpPr txBox="1"/>
          <p:nvPr>
            <p:ph idx="18" type="subTitle"/>
          </p:nvPr>
        </p:nvSpPr>
        <p:spPr>
          <a:xfrm>
            <a:off x="3337932" y="1966725"/>
            <a:ext cx="2834700" cy="828900"/>
          </a:xfrm>
          <a:prstGeom prst="rect">
            <a:avLst/>
          </a:prstGeom>
        </p:spPr>
        <p:txBody>
          <a:bodyPr anchorCtr="0" anchor="ctr" bIns="0" lIns="182875" spcFirstLastPara="1" rIns="0" wrap="square" tIns="0">
            <a:noAutofit/>
          </a:bodyPr>
          <a:lstStyle>
            <a:lvl1pPr lvl="0">
              <a:spcBef>
                <a:spcPts val="0"/>
              </a:spcBef>
              <a:spcAft>
                <a:spcPts val="0"/>
              </a:spcAft>
              <a:buNone/>
              <a:defRPr sz="6000">
                <a:solidFill>
                  <a:schemeClr val="lt1"/>
                </a:solidFill>
              </a:defRPr>
            </a:lvl1pPr>
            <a:lvl2pPr lvl="1">
              <a:spcBef>
                <a:spcPts val="0"/>
              </a:spcBef>
              <a:spcAft>
                <a:spcPts val="0"/>
              </a:spcAft>
              <a:buClr>
                <a:schemeClr val="lt1"/>
              </a:buClr>
              <a:buSzPts val="6000"/>
              <a:buNone/>
              <a:defRPr sz="6000">
                <a:solidFill>
                  <a:schemeClr val="lt1"/>
                </a:solidFill>
              </a:defRPr>
            </a:lvl2pPr>
            <a:lvl3pPr lvl="2">
              <a:spcBef>
                <a:spcPts val="0"/>
              </a:spcBef>
              <a:spcAft>
                <a:spcPts val="0"/>
              </a:spcAft>
              <a:buClr>
                <a:schemeClr val="lt1"/>
              </a:buClr>
              <a:buSzPts val="6000"/>
              <a:buNone/>
              <a:defRPr sz="6000">
                <a:solidFill>
                  <a:schemeClr val="lt1"/>
                </a:solidFill>
              </a:defRPr>
            </a:lvl3pPr>
            <a:lvl4pPr lvl="3">
              <a:spcBef>
                <a:spcPts val="0"/>
              </a:spcBef>
              <a:spcAft>
                <a:spcPts val="0"/>
              </a:spcAft>
              <a:buClr>
                <a:schemeClr val="lt1"/>
              </a:buClr>
              <a:buSzPts val="6000"/>
              <a:buNone/>
              <a:defRPr sz="6000">
                <a:solidFill>
                  <a:schemeClr val="lt1"/>
                </a:solidFill>
              </a:defRPr>
            </a:lvl4pPr>
            <a:lvl5pPr lvl="4">
              <a:spcBef>
                <a:spcPts val="0"/>
              </a:spcBef>
              <a:spcAft>
                <a:spcPts val="0"/>
              </a:spcAft>
              <a:buClr>
                <a:schemeClr val="lt1"/>
              </a:buClr>
              <a:buSzPts val="6000"/>
              <a:buNone/>
              <a:defRPr sz="6000">
                <a:solidFill>
                  <a:schemeClr val="lt1"/>
                </a:solidFill>
              </a:defRPr>
            </a:lvl5pPr>
            <a:lvl6pPr lvl="5">
              <a:spcBef>
                <a:spcPts val="0"/>
              </a:spcBef>
              <a:spcAft>
                <a:spcPts val="0"/>
              </a:spcAft>
              <a:buClr>
                <a:schemeClr val="lt1"/>
              </a:buClr>
              <a:buSzPts val="6000"/>
              <a:buNone/>
              <a:defRPr sz="6000">
                <a:solidFill>
                  <a:schemeClr val="lt1"/>
                </a:solidFill>
              </a:defRPr>
            </a:lvl6pPr>
            <a:lvl7pPr lvl="6">
              <a:spcBef>
                <a:spcPts val="0"/>
              </a:spcBef>
              <a:spcAft>
                <a:spcPts val="0"/>
              </a:spcAft>
              <a:buClr>
                <a:schemeClr val="lt1"/>
              </a:buClr>
              <a:buSzPts val="6000"/>
              <a:buNone/>
              <a:defRPr sz="6000">
                <a:solidFill>
                  <a:schemeClr val="lt1"/>
                </a:solidFill>
              </a:defRPr>
            </a:lvl7pPr>
            <a:lvl8pPr lvl="7">
              <a:spcBef>
                <a:spcPts val="0"/>
              </a:spcBef>
              <a:spcAft>
                <a:spcPts val="0"/>
              </a:spcAft>
              <a:buClr>
                <a:schemeClr val="lt1"/>
              </a:buClr>
              <a:buSzPts val="6000"/>
              <a:buNone/>
              <a:defRPr sz="6000">
                <a:solidFill>
                  <a:schemeClr val="lt1"/>
                </a:solidFill>
              </a:defRPr>
            </a:lvl8pPr>
            <a:lvl9pPr lvl="8">
              <a:spcBef>
                <a:spcPts val="0"/>
              </a:spcBef>
              <a:spcAft>
                <a:spcPts val="0"/>
              </a:spcAft>
              <a:buClr>
                <a:schemeClr val="lt1"/>
              </a:buClr>
              <a:buSzPts val="6000"/>
              <a:buNone/>
              <a:defRPr sz="6000">
                <a:solidFill>
                  <a:schemeClr val="lt1"/>
                </a:solidFill>
              </a:defRPr>
            </a:lvl9pPr>
          </a:lstStyle>
          <a:p/>
        </p:txBody>
      </p:sp>
      <p:sp>
        <p:nvSpPr>
          <p:cNvPr id="153" name="Google Shape;153;p9"/>
          <p:cNvSpPr txBox="1"/>
          <p:nvPr>
            <p:ph idx="19" type="subTitle"/>
          </p:nvPr>
        </p:nvSpPr>
        <p:spPr>
          <a:xfrm>
            <a:off x="3337932" y="1611825"/>
            <a:ext cx="2834700" cy="354900"/>
          </a:xfrm>
          <a:prstGeom prst="rect">
            <a:avLst/>
          </a:prstGeom>
        </p:spPr>
        <p:txBody>
          <a:bodyPr anchorCtr="0" anchor="t" bIns="91425" lIns="182875" spcFirstLastPara="1" rIns="182875" wrap="square" tIns="182875">
            <a:noAutofit/>
          </a:bodyPr>
          <a:lstStyle>
            <a:lvl1pPr lvl="0">
              <a:spcBef>
                <a:spcPts val="0"/>
              </a:spcBef>
              <a:spcAft>
                <a:spcPts val="0"/>
              </a:spcAft>
              <a:buNone/>
              <a:defRPr sz="10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54" name="Google Shape;154;p9"/>
          <p:cNvSpPr txBox="1"/>
          <p:nvPr>
            <p:ph idx="20" type="subTitle"/>
          </p:nvPr>
        </p:nvSpPr>
        <p:spPr>
          <a:xfrm>
            <a:off x="3337932" y="2876550"/>
            <a:ext cx="1974900" cy="170700"/>
          </a:xfrm>
          <a:prstGeom prst="rect">
            <a:avLst/>
          </a:prstGeom>
        </p:spPr>
        <p:txBody>
          <a:bodyPr anchorCtr="0" anchor="t" bIns="0" lIns="182875" spcFirstLastPara="1" rIns="0" wrap="square" tIns="0">
            <a:noAutofit/>
          </a:bodyPr>
          <a:lstStyle>
            <a:lvl1pPr lvl="0">
              <a:spcBef>
                <a:spcPts val="0"/>
              </a:spcBef>
              <a:spcAft>
                <a:spcPts val="0"/>
              </a:spcAft>
              <a:buNone/>
              <a:defRPr sz="18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55" name="Google Shape;155;p9"/>
          <p:cNvSpPr txBox="1"/>
          <p:nvPr>
            <p:ph idx="21" type="subTitle"/>
          </p:nvPr>
        </p:nvSpPr>
        <p:spPr>
          <a:xfrm>
            <a:off x="3337932" y="3158550"/>
            <a:ext cx="1974900" cy="170700"/>
          </a:xfrm>
          <a:prstGeom prst="rect">
            <a:avLst/>
          </a:prstGeom>
        </p:spPr>
        <p:txBody>
          <a:bodyPr anchorCtr="0" anchor="t" bIns="0" lIns="182875" spcFirstLastPara="1" rIns="0" wrap="square" tIns="0">
            <a:noAutofit/>
          </a:bodyPr>
          <a:lstStyle>
            <a:lvl1pPr lvl="0">
              <a:spcBef>
                <a:spcPts val="0"/>
              </a:spcBef>
              <a:spcAft>
                <a:spcPts val="0"/>
              </a:spcAft>
              <a:buNone/>
              <a:defRPr sz="8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grpSp>
        <p:nvGrpSpPr>
          <p:cNvPr id="156" name="Google Shape;156;p9"/>
          <p:cNvGrpSpPr/>
          <p:nvPr/>
        </p:nvGrpSpPr>
        <p:grpSpPr>
          <a:xfrm rot="2700000">
            <a:off x="6193285" y="4054405"/>
            <a:ext cx="250839" cy="250839"/>
            <a:chOff x="6251786" y="659047"/>
            <a:chExt cx="250842" cy="250842"/>
          </a:xfrm>
        </p:grpSpPr>
        <p:sp>
          <p:nvSpPr>
            <p:cNvPr id="157" name="Google Shape;157;p9"/>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Inter"/>
                <a:ea typeface="Inter"/>
                <a:cs typeface="Inter"/>
                <a:sym typeface="Inter"/>
              </a:endParaRPr>
            </a:p>
          </p:txBody>
        </p:sp>
        <p:sp>
          <p:nvSpPr>
            <p:cNvPr id="158" name="Google Shape;158;p9"/>
            <p:cNvSpPr/>
            <p:nvPr/>
          </p:nvSpPr>
          <p:spPr>
            <a:xfrm>
              <a:off x="6436525" y="699100"/>
              <a:ext cx="26700" cy="11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a:ea typeface="Inter"/>
                <a:cs typeface="Inter"/>
                <a:sym typeface="Inter"/>
              </a:endParaRPr>
            </a:p>
          </p:txBody>
        </p:sp>
        <p:sp>
          <p:nvSpPr>
            <p:cNvPr id="159" name="Google Shape;159;p9"/>
            <p:cNvSpPr/>
            <p:nvPr/>
          </p:nvSpPr>
          <p:spPr>
            <a:xfrm rot="5400000">
              <a:off x="6390925" y="652300"/>
              <a:ext cx="25500" cy="1191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a:ea typeface="Inter"/>
                <a:cs typeface="Inter"/>
                <a:sym typeface="Inter"/>
              </a:endParaRPr>
            </a:p>
          </p:txBody>
        </p:sp>
      </p:grpSp>
      <p:sp>
        <p:nvSpPr>
          <p:cNvPr id="160" name="Google Shape;160;p9"/>
          <p:cNvSpPr txBox="1"/>
          <p:nvPr>
            <p:ph idx="22"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SzPts val="600"/>
              <a:buFont typeface="Inter"/>
              <a:buNone/>
              <a:defRPr/>
            </a:lvl1pPr>
            <a:lvl2pPr lvl="1" algn="r">
              <a:spcBef>
                <a:spcPts val="0"/>
              </a:spcBef>
              <a:spcAft>
                <a:spcPts val="0"/>
              </a:spcAft>
              <a:buSzPts val="1400"/>
              <a:buFont typeface="Inter"/>
              <a:buNone/>
              <a:defRPr/>
            </a:lvl2pPr>
            <a:lvl3pPr lvl="2" algn="r">
              <a:spcBef>
                <a:spcPts val="0"/>
              </a:spcBef>
              <a:spcAft>
                <a:spcPts val="0"/>
              </a:spcAft>
              <a:buSzPts val="1400"/>
              <a:buFont typeface="Inter"/>
              <a:buNone/>
              <a:defRPr/>
            </a:lvl3pPr>
            <a:lvl4pPr lvl="3" algn="r">
              <a:spcBef>
                <a:spcPts val="0"/>
              </a:spcBef>
              <a:spcAft>
                <a:spcPts val="0"/>
              </a:spcAft>
              <a:buSzPts val="1400"/>
              <a:buFont typeface="Inter"/>
              <a:buNone/>
              <a:defRPr/>
            </a:lvl4pPr>
            <a:lvl5pPr lvl="4" algn="r">
              <a:spcBef>
                <a:spcPts val="0"/>
              </a:spcBef>
              <a:spcAft>
                <a:spcPts val="0"/>
              </a:spcAft>
              <a:buSzPts val="1400"/>
              <a:buFont typeface="Inter"/>
              <a:buNone/>
              <a:defRPr/>
            </a:lvl5pPr>
            <a:lvl6pPr lvl="5" algn="r">
              <a:spcBef>
                <a:spcPts val="0"/>
              </a:spcBef>
              <a:spcAft>
                <a:spcPts val="0"/>
              </a:spcAft>
              <a:buSzPts val="1400"/>
              <a:buFont typeface="Inter"/>
              <a:buNone/>
              <a:defRPr/>
            </a:lvl6pPr>
            <a:lvl7pPr lvl="6" algn="r">
              <a:spcBef>
                <a:spcPts val="0"/>
              </a:spcBef>
              <a:spcAft>
                <a:spcPts val="0"/>
              </a:spcAft>
              <a:buSzPts val="1400"/>
              <a:buFont typeface="Inter"/>
              <a:buNone/>
              <a:defRPr/>
            </a:lvl7pPr>
            <a:lvl8pPr lvl="7" algn="r">
              <a:spcBef>
                <a:spcPts val="0"/>
              </a:spcBef>
              <a:spcAft>
                <a:spcPts val="0"/>
              </a:spcAft>
              <a:buSzPts val="1400"/>
              <a:buFont typeface="Inter"/>
              <a:buNone/>
              <a:defRPr/>
            </a:lvl8pPr>
            <a:lvl9pPr lvl="8" algn="r">
              <a:spcBef>
                <a:spcPts val="0"/>
              </a:spcBef>
              <a:spcAft>
                <a:spcPts val="0"/>
              </a:spcAft>
              <a:buSzPts val="1400"/>
              <a:buFont typeface="Inter"/>
              <a:buNone/>
              <a:defRPr/>
            </a:lvl9pPr>
          </a:lstStyle>
          <a:p/>
        </p:txBody>
      </p:sp>
      <p:sp>
        <p:nvSpPr>
          <p:cNvPr id="161" name="Google Shape;161;p9"/>
          <p:cNvSpPr txBox="1"/>
          <p:nvPr>
            <p:ph idx="23"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162" name="Google Shape;162;p9"/>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163" name="Google Shape;163;p9"/>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6 cards">
  <p:cSld name="BLANK_1_1_1_1_1_1_1_1_1_1_1_1_1_1_1_1_1_2">
    <p:bg>
      <p:bgPr>
        <a:solidFill>
          <a:schemeClr val="lt2"/>
        </a:solidFill>
      </p:bgPr>
    </p:bg>
    <p:spTree>
      <p:nvGrpSpPr>
        <p:cNvPr id="164" name="Shape 164"/>
        <p:cNvGrpSpPr/>
        <p:nvPr/>
      </p:nvGrpSpPr>
      <p:grpSpPr>
        <a:xfrm>
          <a:off x="0" y="0"/>
          <a:ext cx="0" cy="0"/>
          <a:chOff x="0" y="0"/>
          <a:chExt cx="0" cy="0"/>
        </a:xfrm>
      </p:grpSpPr>
      <p:sp>
        <p:nvSpPr>
          <p:cNvPr id="165" name="Google Shape;165;p10"/>
          <p:cNvSpPr/>
          <p:nvPr>
            <p:ph idx="2" type="pic"/>
          </p:nvPr>
        </p:nvSpPr>
        <p:spPr>
          <a:xfrm>
            <a:off x="2604225" y="636025"/>
            <a:ext cx="775500" cy="777300"/>
          </a:xfrm>
          <a:prstGeom prst="roundRect">
            <a:avLst>
              <a:gd fmla="val 30222" name="adj"/>
            </a:avLst>
          </a:prstGeom>
          <a:noFill/>
          <a:ln>
            <a:noFill/>
          </a:ln>
        </p:spPr>
      </p:sp>
      <p:sp>
        <p:nvSpPr>
          <p:cNvPr id="166" name="Google Shape;166;p10"/>
          <p:cNvSpPr/>
          <p:nvPr>
            <p:ph idx="3" type="pic"/>
          </p:nvPr>
        </p:nvSpPr>
        <p:spPr>
          <a:xfrm>
            <a:off x="4799225" y="636025"/>
            <a:ext cx="775500" cy="777300"/>
          </a:xfrm>
          <a:prstGeom prst="roundRect">
            <a:avLst>
              <a:gd fmla="val 30222" name="adj"/>
            </a:avLst>
          </a:prstGeom>
          <a:noFill/>
          <a:ln>
            <a:noFill/>
          </a:ln>
        </p:spPr>
      </p:sp>
      <p:sp>
        <p:nvSpPr>
          <p:cNvPr id="167" name="Google Shape;167;p10"/>
          <p:cNvSpPr/>
          <p:nvPr>
            <p:ph idx="4" type="pic"/>
          </p:nvPr>
        </p:nvSpPr>
        <p:spPr>
          <a:xfrm>
            <a:off x="6994225" y="636025"/>
            <a:ext cx="775500" cy="777300"/>
          </a:xfrm>
          <a:prstGeom prst="roundRect">
            <a:avLst>
              <a:gd fmla="val 30222" name="adj"/>
            </a:avLst>
          </a:prstGeom>
          <a:noFill/>
          <a:ln>
            <a:noFill/>
          </a:ln>
        </p:spPr>
      </p:sp>
      <p:sp>
        <p:nvSpPr>
          <p:cNvPr id="168" name="Google Shape;168;p10"/>
          <p:cNvSpPr/>
          <p:nvPr>
            <p:ph idx="5" type="pic"/>
          </p:nvPr>
        </p:nvSpPr>
        <p:spPr>
          <a:xfrm>
            <a:off x="2604225" y="2794350"/>
            <a:ext cx="775500" cy="777300"/>
          </a:xfrm>
          <a:prstGeom prst="roundRect">
            <a:avLst>
              <a:gd fmla="val 30222" name="adj"/>
            </a:avLst>
          </a:prstGeom>
          <a:noFill/>
          <a:ln>
            <a:noFill/>
          </a:ln>
        </p:spPr>
      </p:sp>
      <p:sp>
        <p:nvSpPr>
          <p:cNvPr id="169" name="Google Shape;169;p10"/>
          <p:cNvSpPr/>
          <p:nvPr>
            <p:ph idx="6" type="pic"/>
          </p:nvPr>
        </p:nvSpPr>
        <p:spPr>
          <a:xfrm>
            <a:off x="4799225" y="2794350"/>
            <a:ext cx="775500" cy="777300"/>
          </a:xfrm>
          <a:prstGeom prst="roundRect">
            <a:avLst>
              <a:gd fmla="val 30222" name="adj"/>
            </a:avLst>
          </a:prstGeom>
          <a:noFill/>
          <a:ln>
            <a:noFill/>
          </a:ln>
        </p:spPr>
      </p:sp>
      <p:sp>
        <p:nvSpPr>
          <p:cNvPr id="170" name="Google Shape;170;p10"/>
          <p:cNvSpPr/>
          <p:nvPr>
            <p:ph idx="7" type="pic"/>
          </p:nvPr>
        </p:nvSpPr>
        <p:spPr>
          <a:xfrm>
            <a:off x="6994225" y="2794350"/>
            <a:ext cx="775500" cy="777300"/>
          </a:xfrm>
          <a:prstGeom prst="roundRect">
            <a:avLst>
              <a:gd fmla="val 30222" name="adj"/>
            </a:avLst>
          </a:prstGeom>
          <a:noFill/>
          <a:ln>
            <a:noFill/>
          </a:ln>
        </p:spPr>
      </p:sp>
      <p:sp>
        <p:nvSpPr>
          <p:cNvPr id="171" name="Google Shape;171;p10"/>
          <p:cNvSpPr txBox="1"/>
          <p:nvPr>
            <p:ph type="title"/>
          </p:nvPr>
        </p:nvSpPr>
        <p:spPr>
          <a:xfrm>
            <a:off x="228600" y="457200"/>
            <a:ext cx="2101200" cy="13443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9pPr>
          </a:lstStyle>
          <a:p/>
        </p:txBody>
      </p:sp>
      <p:sp>
        <p:nvSpPr>
          <p:cNvPr id="172" name="Google Shape;172;p10"/>
          <p:cNvSpPr txBox="1"/>
          <p:nvPr>
            <p:ph idx="1" type="subTitle"/>
          </p:nvPr>
        </p:nvSpPr>
        <p:spPr>
          <a:xfrm>
            <a:off x="2423700" y="212717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73" name="Google Shape;173;p10"/>
          <p:cNvSpPr txBox="1"/>
          <p:nvPr>
            <p:ph idx="8" type="subTitle"/>
          </p:nvPr>
        </p:nvSpPr>
        <p:spPr>
          <a:xfrm>
            <a:off x="2423700" y="1540276"/>
            <a:ext cx="2101200" cy="574800"/>
          </a:xfrm>
          <a:prstGeom prst="rect">
            <a:avLst/>
          </a:prstGeom>
        </p:spPr>
        <p:txBody>
          <a:bodyPr anchorCtr="0" anchor="b" bIns="0" lIns="182875" spcFirstLastPara="1" rIns="0" wrap="square" tIns="0">
            <a:noAutofit/>
          </a:bodyPr>
          <a:lstStyle>
            <a:lvl1pPr lvl="0" algn="l">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74" name="Google Shape;174;p10"/>
          <p:cNvSpPr txBox="1"/>
          <p:nvPr>
            <p:ph idx="9" type="subTitle"/>
          </p:nvPr>
        </p:nvSpPr>
        <p:spPr>
          <a:xfrm>
            <a:off x="2418750" y="4285050"/>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75" name="Google Shape;175;p10"/>
          <p:cNvSpPr txBox="1"/>
          <p:nvPr>
            <p:ph idx="13" type="subTitle"/>
          </p:nvPr>
        </p:nvSpPr>
        <p:spPr>
          <a:xfrm>
            <a:off x="2423700" y="3691554"/>
            <a:ext cx="2101200" cy="576000"/>
          </a:xfrm>
          <a:prstGeom prst="rect">
            <a:avLst/>
          </a:prstGeom>
        </p:spPr>
        <p:txBody>
          <a:bodyPr anchorCtr="0" anchor="b" bIns="0" lIns="182875" spcFirstLastPara="1" rIns="0" wrap="square" tIns="0">
            <a:noAutofit/>
          </a:bodyPr>
          <a:lstStyle>
            <a:lvl1pPr lvl="0">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76" name="Google Shape;176;p10"/>
          <p:cNvSpPr txBox="1"/>
          <p:nvPr>
            <p:ph idx="14" type="subTitle"/>
          </p:nvPr>
        </p:nvSpPr>
        <p:spPr>
          <a:xfrm>
            <a:off x="4618800" y="212717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77" name="Google Shape;177;p10"/>
          <p:cNvSpPr txBox="1"/>
          <p:nvPr>
            <p:ph idx="15" type="subTitle"/>
          </p:nvPr>
        </p:nvSpPr>
        <p:spPr>
          <a:xfrm>
            <a:off x="4618800" y="1540276"/>
            <a:ext cx="2101200" cy="574800"/>
          </a:xfrm>
          <a:prstGeom prst="rect">
            <a:avLst/>
          </a:prstGeom>
        </p:spPr>
        <p:txBody>
          <a:bodyPr anchorCtr="0" anchor="b" bIns="0" lIns="182875" spcFirstLastPara="1" rIns="0" wrap="square" tIns="0">
            <a:noAutofit/>
          </a:bodyPr>
          <a:lstStyle>
            <a:lvl1pPr lvl="0">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78" name="Google Shape;178;p10"/>
          <p:cNvSpPr txBox="1"/>
          <p:nvPr>
            <p:ph idx="16" type="subTitle"/>
          </p:nvPr>
        </p:nvSpPr>
        <p:spPr>
          <a:xfrm>
            <a:off x="4613850" y="4288536"/>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79" name="Google Shape;179;p10"/>
          <p:cNvSpPr txBox="1"/>
          <p:nvPr>
            <p:ph idx="17" type="subTitle"/>
          </p:nvPr>
        </p:nvSpPr>
        <p:spPr>
          <a:xfrm>
            <a:off x="4613825" y="3691554"/>
            <a:ext cx="2101200" cy="576000"/>
          </a:xfrm>
          <a:prstGeom prst="rect">
            <a:avLst/>
          </a:prstGeom>
        </p:spPr>
        <p:txBody>
          <a:bodyPr anchorCtr="0" anchor="b" bIns="0" lIns="182875" spcFirstLastPara="1" rIns="0" wrap="square" tIns="0">
            <a:noAutofit/>
          </a:bodyPr>
          <a:lstStyle>
            <a:lvl1pPr lvl="0">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80" name="Google Shape;180;p10"/>
          <p:cNvSpPr txBox="1"/>
          <p:nvPr>
            <p:ph idx="18" type="subTitle"/>
          </p:nvPr>
        </p:nvSpPr>
        <p:spPr>
          <a:xfrm>
            <a:off x="6813963" y="212717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81" name="Google Shape;181;p10"/>
          <p:cNvSpPr txBox="1"/>
          <p:nvPr>
            <p:ph idx="19" type="subTitle"/>
          </p:nvPr>
        </p:nvSpPr>
        <p:spPr>
          <a:xfrm>
            <a:off x="6816750" y="1540376"/>
            <a:ext cx="2101200" cy="574800"/>
          </a:xfrm>
          <a:prstGeom prst="rect">
            <a:avLst/>
          </a:prstGeom>
        </p:spPr>
        <p:txBody>
          <a:bodyPr anchorCtr="0" anchor="b" bIns="0" lIns="182875" spcFirstLastPara="1" rIns="0" wrap="square" tIns="0">
            <a:noAutofit/>
          </a:bodyPr>
          <a:lstStyle>
            <a:lvl1pPr lvl="0">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82" name="Google Shape;182;p10"/>
          <p:cNvSpPr txBox="1"/>
          <p:nvPr>
            <p:ph idx="20" type="subTitle"/>
          </p:nvPr>
        </p:nvSpPr>
        <p:spPr>
          <a:xfrm>
            <a:off x="6809013" y="4288536"/>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p:txBody>
      </p:sp>
      <p:sp>
        <p:nvSpPr>
          <p:cNvPr id="183" name="Google Shape;183;p10"/>
          <p:cNvSpPr txBox="1"/>
          <p:nvPr>
            <p:ph idx="21" type="subTitle"/>
          </p:nvPr>
        </p:nvSpPr>
        <p:spPr>
          <a:xfrm>
            <a:off x="6813888" y="3691554"/>
            <a:ext cx="2101200" cy="576000"/>
          </a:xfrm>
          <a:prstGeom prst="rect">
            <a:avLst/>
          </a:prstGeom>
        </p:spPr>
        <p:txBody>
          <a:bodyPr anchorCtr="0" anchor="b" bIns="0" lIns="182875" spcFirstLastPara="1" rIns="0" wrap="square" tIns="0">
            <a:noAutofit/>
          </a:bodyPr>
          <a:lstStyle>
            <a:lvl1pPr lvl="0">
              <a:spcBef>
                <a:spcPts val="0"/>
              </a:spcBef>
              <a:spcAft>
                <a:spcPts val="0"/>
              </a:spcAft>
              <a:buClr>
                <a:schemeClr val="lt1"/>
              </a:buClr>
              <a:buSzPts val="1200"/>
              <a:buNone/>
              <a:defRPr b="1"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184" name="Google Shape;184;p10"/>
          <p:cNvSpPr txBox="1"/>
          <p:nvPr>
            <p:ph idx="22"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lvl1pPr>
            <a:lvl2pPr lvl="1" algn="r">
              <a:spcBef>
                <a:spcPts val="0"/>
              </a:spcBef>
              <a:spcAft>
                <a:spcPts val="0"/>
              </a:spcAft>
              <a:buClr>
                <a:schemeClr val="dk2"/>
              </a:buClr>
              <a:buSzPts val="1400"/>
              <a:buFont typeface="Inter"/>
              <a:buNone/>
              <a:defRPr/>
            </a:lvl2pPr>
            <a:lvl3pPr lvl="2" algn="r">
              <a:spcBef>
                <a:spcPts val="0"/>
              </a:spcBef>
              <a:spcAft>
                <a:spcPts val="0"/>
              </a:spcAft>
              <a:buClr>
                <a:schemeClr val="dk2"/>
              </a:buClr>
              <a:buSzPts val="1400"/>
              <a:buFont typeface="Inter"/>
              <a:buNone/>
              <a:defRPr/>
            </a:lvl3pPr>
            <a:lvl4pPr lvl="3" algn="r">
              <a:spcBef>
                <a:spcPts val="0"/>
              </a:spcBef>
              <a:spcAft>
                <a:spcPts val="0"/>
              </a:spcAft>
              <a:buClr>
                <a:schemeClr val="dk2"/>
              </a:buClr>
              <a:buSzPts val="1400"/>
              <a:buFont typeface="Inter"/>
              <a:buNone/>
              <a:defRPr/>
            </a:lvl4pPr>
            <a:lvl5pPr lvl="4" algn="r">
              <a:spcBef>
                <a:spcPts val="0"/>
              </a:spcBef>
              <a:spcAft>
                <a:spcPts val="0"/>
              </a:spcAft>
              <a:buClr>
                <a:schemeClr val="dk2"/>
              </a:buClr>
              <a:buSzPts val="1400"/>
              <a:buFont typeface="Inter"/>
              <a:buNone/>
              <a:defRPr/>
            </a:lvl5pPr>
            <a:lvl6pPr lvl="5" algn="r">
              <a:spcBef>
                <a:spcPts val="0"/>
              </a:spcBef>
              <a:spcAft>
                <a:spcPts val="0"/>
              </a:spcAft>
              <a:buClr>
                <a:schemeClr val="dk2"/>
              </a:buClr>
              <a:buSzPts val="1400"/>
              <a:buFont typeface="Inter"/>
              <a:buNone/>
              <a:defRPr/>
            </a:lvl6pPr>
            <a:lvl7pPr lvl="6" algn="r">
              <a:spcBef>
                <a:spcPts val="0"/>
              </a:spcBef>
              <a:spcAft>
                <a:spcPts val="0"/>
              </a:spcAft>
              <a:buClr>
                <a:schemeClr val="dk2"/>
              </a:buClr>
              <a:buSzPts val="1400"/>
              <a:buFont typeface="Inter"/>
              <a:buNone/>
              <a:defRPr/>
            </a:lvl7pPr>
            <a:lvl8pPr lvl="7" algn="r">
              <a:spcBef>
                <a:spcPts val="0"/>
              </a:spcBef>
              <a:spcAft>
                <a:spcPts val="0"/>
              </a:spcAft>
              <a:buClr>
                <a:schemeClr val="dk2"/>
              </a:buClr>
              <a:buSzPts val="1400"/>
              <a:buFont typeface="Inter"/>
              <a:buNone/>
              <a:defRPr/>
            </a:lvl8pPr>
            <a:lvl9pPr lvl="8" algn="r">
              <a:spcBef>
                <a:spcPts val="0"/>
              </a:spcBef>
              <a:spcAft>
                <a:spcPts val="0"/>
              </a:spcAft>
              <a:buClr>
                <a:schemeClr val="dk2"/>
              </a:buClr>
              <a:buSzPts val="1400"/>
              <a:buFont typeface="Inter"/>
              <a:buNone/>
              <a:defRPr/>
            </a:lvl9pPr>
          </a:lstStyle>
          <a:p/>
        </p:txBody>
      </p:sp>
      <p:sp>
        <p:nvSpPr>
          <p:cNvPr id="185" name="Google Shape;185;p10"/>
          <p:cNvSpPr txBox="1"/>
          <p:nvPr>
            <p:ph idx="23"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186" name="Google Shape;186;p10"/>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0" lvl="0" marL="457200" rtl="0" algn="l">
              <a:spcBef>
                <a:spcPts val="0"/>
              </a:spcBef>
              <a:spcAft>
                <a:spcPts val="0"/>
              </a:spcAft>
              <a:buNone/>
            </a:pPr>
            <a:r>
              <a:t/>
            </a:r>
            <a:endParaRPr sz="600">
              <a:solidFill>
                <a:schemeClr val="accent1"/>
              </a:solidFill>
              <a:latin typeface="Inter"/>
              <a:ea typeface="Inter"/>
              <a:cs typeface="Inter"/>
              <a:sym typeface="Inter"/>
            </a:endParaRPr>
          </a:p>
        </p:txBody>
      </p:sp>
      <p:sp>
        <p:nvSpPr>
          <p:cNvPr id="187" name="Google Shape;187;p10"/>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188" name="Google Shape;188;p10"/>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ards">
  <p:cSld name="BLANK_1_1_1_1_1_1_1_1_1_1_1_1_1_1_1_2_1">
    <p:bg>
      <p:bgPr>
        <a:solidFill>
          <a:schemeClr val="dk2"/>
        </a:solidFill>
      </p:bgPr>
    </p:bg>
    <p:spTree>
      <p:nvGrpSpPr>
        <p:cNvPr id="189" name="Shape 189"/>
        <p:cNvGrpSpPr/>
        <p:nvPr/>
      </p:nvGrpSpPr>
      <p:grpSpPr>
        <a:xfrm>
          <a:off x="0" y="0"/>
          <a:ext cx="0" cy="0"/>
          <a:chOff x="0" y="0"/>
          <a:chExt cx="0" cy="0"/>
        </a:xfrm>
      </p:grpSpPr>
      <p:sp>
        <p:nvSpPr>
          <p:cNvPr id="190" name="Google Shape;190;p11"/>
          <p:cNvSpPr txBox="1"/>
          <p:nvPr>
            <p:ph idx="1"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600"/>
              <a:buFont typeface="Inter"/>
              <a:buNone/>
              <a:defRPr>
                <a:solidFill>
                  <a:schemeClr val="accent1"/>
                </a:solidFill>
              </a:defRPr>
            </a:lvl1pPr>
            <a:lvl2pPr lvl="1">
              <a:spcBef>
                <a:spcPts val="0"/>
              </a:spcBef>
              <a:spcAft>
                <a:spcPts val="0"/>
              </a:spcAft>
              <a:buClr>
                <a:schemeClr val="accent1"/>
              </a:buClr>
              <a:buSzPts val="1400"/>
              <a:buFont typeface="Inter"/>
              <a:buNone/>
              <a:defRPr>
                <a:solidFill>
                  <a:schemeClr val="accent1"/>
                </a:solidFill>
              </a:defRPr>
            </a:lvl2pPr>
            <a:lvl3pPr lvl="2">
              <a:spcBef>
                <a:spcPts val="0"/>
              </a:spcBef>
              <a:spcAft>
                <a:spcPts val="0"/>
              </a:spcAft>
              <a:buClr>
                <a:schemeClr val="accent1"/>
              </a:buClr>
              <a:buSzPts val="1400"/>
              <a:buFont typeface="Inter"/>
              <a:buNone/>
              <a:defRPr>
                <a:solidFill>
                  <a:schemeClr val="accent1"/>
                </a:solidFill>
              </a:defRPr>
            </a:lvl3pPr>
            <a:lvl4pPr lvl="3">
              <a:spcBef>
                <a:spcPts val="0"/>
              </a:spcBef>
              <a:spcAft>
                <a:spcPts val="0"/>
              </a:spcAft>
              <a:buClr>
                <a:schemeClr val="accent1"/>
              </a:buClr>
              <a:buSzPts val="1400"/>
              <a:buFont typeface="Inter"/>
              <a:buNone/>
              <a:defRPr>
                <a:solidFill>
                  <a:schemeClr val="accent1"/>
                </a:solidFill>
              </a:defRPr>
            </a:lvl4pPr>
            <a:lvl5pPr lvl="4">
              <a:spcBef>
                <a:spcPts val="0"/>
              </a:spcBef>
              <a:spcAft>
                <a:spcPts val="0"/>
              </a:spcAft>
              <a:buClr>
                <a:schemeClr val="accent1"/>
              </a:buClr>
              <a:buSzPts val="1400"/>
              <a:buFont typeface="Inter"/>
              <a:buNone/>
              <a:defRPr>
                <a:solidFill>
                  <a:schemeClr val="accent1"/>
                </a:solidFill>
              </a:defRPr>
            </a:lvl5pPr>
            <a:lvl6pPr lvl="5">
              <a:spcBef>
                <a:spcPts val="0"/>
              </a:spcBef>
              <a:spcAft>
                <a:spcPts val="0"/>
              </a:spcAft>
              <a:buClr>
                <a:schemeClr val="accent1"/>
              </a:buClr>
              <a:buSzPts val="1400"/>
              <a:buFont typeface="Inter"/>
              <a:buNone/>
              <a:defRPr>
                <a:solidFill>
                  <a:schemeClr val="accent1"/>
                </a:solidFill>
              </a:defRPr>
            </a:lvl6pPr>
            <a:lvl7pPr lvl="6">
              <a:spcBef>
                <a:spcPts val="0"/>
              </a:spcBef>
              <a:spcAft>
                <a:spcPts val="0"/>
              </a:spcAft>
              <a:buClr>
                <a:schemeClr val="accent1"/>
              </a:buClr>
              <a:buSzPts val="1400"/>
              <a:buFont typeface="Inter"/>
              <a:buNone/>
              <a:defRPr>
                <a:solidFill>
                  <a:schemeClr val="accent1"/>
                </a:solidFill>
              </a:defRPr>
            </a:lvl7pPr>
            <a:lvl8pPr lvl="7">
              <a:spcBef>
                <a:spcPts val="0"/>
              </a:spcBef>
              <a:spcAft>
                <a:spcPts val="0"/>
              </a:spcAft>
              <a:buClr>
                <a:schemeClr val="accent1"/>
              </a:buClr>
              <a:buSzPts val="1400"/>
              <a:buFont typeface="Inter"/>
              <a:buNone/>
              <a:defRPr>
                <a:solidFill>
                  <a:schemeClr val="accent1"/>
                </a:solidFill>
              </a:defRPr>
            </a:lvl8pPr>
            <a:lvl9pPr lvl="8">
              <a:spcBef>
                <a:spcPts val="0"/>
              </a:spcBef>
              <a:spcAft>
                <a:spcPts val="0"/>
              </a:spcAft>
              <a:buClr>
                <a:schemeClr val="accent1"/>
              </a:buClr>
              <a:buSzPts val="1400"/>
              <a:buFont typeface="Inter"/>
              <a:buNone/>
              <a:defRPr>
                <a:solidFill>
                  <a:schemeClr val="accent1"/>
                </a:solidFill>
              </a:defRPr>
            </a:lvl9pPr>
          </a:lstStyle>
          <a:p/>
        </p:txBody>
      </p:sp>
      <p:sp>
        <p:nvSpPr>
          <p:cNvPr id="191" name="Google Shape;191;p11"/>
          <p:cNvSpPr txBox="1"/>
          <p:nvPr>
            <p:ph type="title"/>
          </p:nvPr>
        </p:nvSpPr>
        <p:spPr>
          <a:xfrm>
            <a:off x="228600" y="457200"/>
            <a:ext cx="4296600" cy="7977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9pPr>
          </a:lstStyle>
          <a:p/>
        </p:txBody>
      </p:sp>
      <p:sp>
        <p:nvSpPr>
          <p:cNvPr id="192" name="Google Shape;192;p11"/>
          <p:cNvSpPr/>
          <p:nvPr>
            <p:ph idx="2" type="pic"/>
          </p:nvPr>
        </p:nvSpPr>
        <p:spPr>
          <a:xfrm>
            <a:off x="424725" y="2021200"/>
            <a:ext cx="673200" cy="673200"/>
          </a:xfrm>
          <a:prstGeom prst="roundRect">
            <a:avLst>
              <a:gd fmla="val 16667" name="adj"/>
            </a:avLst>
          </a:prstGeom>
          <a:noFill/>
          <a:ln cap="flat" cmpd="sng" w="9525">
            <a:solidFill>
              <a:schemeClr val="accent1"/>
            </a:solidFill>
            <a:prstDash val="solid"/>
            <a:round/>
            <a:headEnd len="sm" w="sm" type="none"/>
            <a:tailEnd len="sm" w="sm" type="none"/>
          </a:ln>
        </p:spPr>
      </p:sp>
      <p:sp>
        <p:nvSpPr>
          <p:cNvPr id="193" name="Google Shape;193;p11"/>
          <p:cNvSpPr txBox="1"/>
          <p:nvPr>
            <p:ph idx="3" type="subTitle"/>
          </p:nvPr>
        </p:nvSpPr>
        <p:spPr>
          <a:xfrm>
            <a:off x="228450" y="314311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dk2"/>
              </a:buClr>
              <a:buSzPts val="1000"/>
              <a:buNone/>
              <a:defRPr sz="1000"/>
            </a:lvl1pPr>
            <a:lvl2pPr lvl="1">
              <a:spcBef>
                <a:spcPts val="0"/>
              </a:spcBef>
              <a:spcAft>
                <a:spcPts val="0"/>
              </a:spcAft>
              <a:buClr>
                <a:schemeClr val="dk2"/>
              </a:buClr>
              <a:buSzPts val="1000"/>
              <a:buNone/>
              <a:defRPr sz="1000"/>
            </a:lvl2pPr>
            <a:lvl3pPr lvl="2">
              <a:spcBef>
                <a:spcPts val="0"/>
              </a:spcBef>
              <a:spcAft>
                <a:spcPts val="0"/>
              </a:spcAft>
              <a:buClr>
                <a:schemeClr val="dk2"/>
              </a:buClr>
              <a:buSzPts val="1000"/>
              <a:buNone/>
              <a:defRPr sz="1000"/>
            </a:lvl3pPr>
            <a:lvl4pPr lvl="3">
              <a:spcBef>
                <a:spcPts val="0"/>
              </a:spcBef>
              <a:spcAft>
                <a:spcPts val="0"/>
              </a:spcAft>
              <a:buClr>
                <a:schemeClr val="dk2"/>
              </a:buClr>
              <a:buSzPts val="1000"/>
              <a:buNone/>
              <a:defRPr sz="1000"/>
            </a:lvl4pPr>
            <a:lvl5pPr lvl="4">
              <a:spcBef>
                <a:spcPts val="0"/>
              </a:spcBef>
              <a:spcAft>
                <a:spcPts val="0"/>
              </a:spcAft>
              <a:buClr>
                <a:schemeClr val="dk2"/>
              </a:buClr>
              <a:buSzPts val="1000"/>
              <a:buNone/>
              <a:defRPr sz="1000"/>
            </a:lvl5pPr>
            <a:lvl6pPr lvl="5">
              <a:spcBef>
                <a:spcPts val="0"/>
              </a:spcBef>
              <a:spcAft>
                <a:spcPts val="0"/>
              </a:spcAft>
              <a:buClr>
                <a:schemeClr val="dk2"/>
              </a:buClr>
              <a:buSzPts val="1000"/>
              <a:buNone/>
              <a:defRPr sz="1000"/>
            </a:lvl6pPr>
            <a:lvl7pPr lvl="6">
              <a:spcBef>
                <a:spcPts val="0"/>
              </a:spcBef>
              <a:spcAft>
                <a:spcPts val="0"/>
              </a:spcAft>
              <a:buClr>
                <a:schemeClr val="dk2"/>
              </a:buClr>
              <a:buSzPts val="1000"/>
              <a:buNone/>
              <a:defRPr sz="1000"/>
            </a:lvl7pPr>
            <a:lvl8pPr lvl="7">
              <a:spcBef>
                <a:spcPts val="0"/>
              </a:spcBef>
              <a:spcAft>
                <a:spcPts val="0"/>
              </a:spcAft>
              <a:buClr>
                <a:schemeClr val="dk2"/>
              </a:buClr>
              <a:buSzPts val="1000"/>
              <a:buNone/>
              <a:defRPr sz="1000"/>
            </a:lvl8pPr>
            <a:lvl9pPr lvl="8">
              <a:spcBef>
                <a:spcPts val="0"/>
              </a:spcBef>
              <a:spcAft>
                <a:spcPts val="0"/>
              </a:spcAft>
              <a:buClr>
                <a:schemeClr val="dk2"/>
              </a:buClr>
              <a:buSzPts val="1000"/>
              <a:buNone/>
              <a:defRPr sz="1000"/>
            </a:lvl9pPr>
          </a:lstStyle>
          <a:p/>
        </p:txBody>
      </p:sp>
      <p:sp>
        <p:nvSpPr>
          <p:cNvPr id="194" name="Google Shape;194;p11"/>
          <p:cNvSpPr txBox="1"/>
          <p:nvPr>
            <p:ph idx="4" type="subTitle"/>
          </p:nvPr>
        </p:nvSpPr>
        <p:spPr>
          <a:xfrm>
            <a:off x="228450" y="2694397"/>
            <a:ext cx="2101200" cy="436500"/>
          </a:xfrm>
          <a:prstGeom prst="rect">
            <a:avLst/>
          </a:prstGeom>
        </p:spPr>
        <p:txBody>
          <a:bodyPr anchorCtr="0" anchor="b" bIns="0" lIns="182875" spcFirstLastPara="1" rIns="0" wrap="square" tIns="0">
            <a:noAutofit/>
          </a:bodyPr>
          <a:lstStyle>
            <a:lvl1pPr lvl="0">
              <a:spcBef>
                <a:spcPts val="0"/>
              </a:spcBef>
              <a:spcAft>
                <a:spcPts val="0"/>
              </a:spcAft>
              <a:buClr>
                <a:schemeClr val="dk2"/>
              </a:buClr>
              <a:buSzPts val="1200"/>
              <a:buNone/>
              <a:defRPr b="1" sz="1200">
                <a:solidFill>
                  <a:schemeClr val="dk2"/>
                </a:solidFill>
              </a:defRPr>
            </a:lvl1pPr>
            <a:lvl2pPr lvl="1">
              <a:spcBef>
                <a:spcPts val="0"/>
              </a:spcBef>
              <a:spcAft>
                <a:spcPts val="0"/>
              </a:spcAft>
              <a:buClr>
                <a:schemeClr val="dk2"/>
              </a:buClr>
              <a:buSzPts val="1200"/>
              <a:buNone/>
              <a:defRPr sz="1200">
                <a:solidFill>
                  <a:schemeClr val="dk2"/>
                </a:solidFill>
              </a:defRPr>
            </a:lvl2pPr>
            <a:lvl3pPr lvl="2">
              <a:spcBef>
                <a:spcPts val="0"/>
              </a:spcBef>
              <a:spcAft>
                <a:spcPts val="0"/>
              </a:spcAft>
              <a:buClr>
                <a:schemeClr val="dk2"/>
              </a:buClr>
              <a:buSzPts val="1200"/>
              <a:buNone/>
              <a:defRPr sz="1200">
                <a:solidFill>
                  <a:schemeClr val="dk2"/>
                </a:solidFill>
              </a:defRPr>
            </a:lvl3pPr>
            <a:lvl4pPr lvl="3">
              <a:spcBef>
                <a:spcPts val="0"/>
              </a:spcBef>
              <a:spcAft>
                <a:spcPts val="0"/>
              </a:spcAft>
              <a:buClr>
                <a:schemeClr val="dk2"/>
              </a:buClr>
              <a:buSzPts val="1200"/>
              <a:buNone/>
              <a:defRPr sz="1200">
                <a:solidFill>
                  <a:schemeClr val="dk2"/>
                </a:solidFill>
              </a:defRPr>
            </a:lvl4pPr>
            <a:lvl5pPr lvl="4">
              <a:spcBef>
                <a:spcPts val="0"/>
              </a:spcBef>
              <a:spcAft>
                <a:spcPts val="0"/>
              </a:spcAft>
              <a:buClr>
                <a:schemeClr val="dk2"/>
              </a:buClr>
              <a:buSzPts val="1200"/>
              <a:buNone/>
              <a:defRPr sz="1200">
                <a:solidFill>
                  <a:schemeClr val="dk2"/>
                </a:solidFill>
              </a:defRPr>
            </a:lvl5pPr>
            <a:lvl6pPr lvl="5">
              <a:spcBef>
                <a:spcPts val="0"/>
              </a:spcBef>
              <a:spcAft>
                <a:spcPts val="0"/>
              </a:spcAft>
              <a:buClr>
                <a:schemeClr val="dk2"/>
              </a:buClr>
              <a:buSzPts val="1200"/>
              <a:buNone/>
              <a:defRPr sz="1200">
                <a:solidFill>
                  <a:schemeClr val="dk2"/>
                </a:solidFill>
              </a:defRPr>
            </a:lvl6pPr>
            <a:lvl7pPr lvl="6">
              <a:spcBef>
                <a:spcPts val="0"/>
              </a:spcBef>
              <a:spcAft>
                <a:spcPts val="0"/>
              </a:spcAft>
              <a:buClr>
                <a:schemeClr val="dk2"/>
              </a:buClr>
              <a:buSzPts val="1200"/>
              <a:buNone/>
              <a:defRPr sz="1200">
                <a:solidFill>
                  <a:schemeClr val="dk2"/>
                </a:solidFill>
              </a:defRPr>
            </a:lvl7pPr>
            <a:lvl8pPr lvl="7">
              <a:spcBef>
                <a:spcPts val="0"/>
              </a:spcBef>
              <a:spcAft>
                <a:spcPts val="0"/>
              </a:spcAft>
              <a:buClr>
                <a:schemeClr val="dk2"/>
              </a:buClr>
              <a:buSzPts val="1200"/>
              <a:buNone/>
              <a:defRPr sz="1200">
                <a:solidFill>
                  <a:schemeClr val="dk2"/>
                </a:solidFill>
              </a:defRPr>
            </a:lvl8pPr>
            <a:lvl9pPr lvl="8">
              <a:spcBef>
                <a:spcPts val="0"/>
              </a:spcBef>
              <a:spcAft>
                <a:spcPts val="0"/>
              </a:spcAft>
              <a:buClr>
                <a:schemeClr val="dk2"/>
              </a:buClr>
              <a:buSzPts val="1200"/>
              <a:buNone/>
              <a:defRPr sz="1200">
                <a:solidFill>
                  <a:schemeClr val="dk2"/>
                </a:solidFill>
              </a:defRPr>
            </a:lvl9pPr>
          </a:lstStyle>
          <a:p/>
        </p:txBody>
      </p:sp>
      <p:sp>
        <p:nvSpPr>
          <p:cNvPr id="195" name="Google Shape;195;p11"/>
          <p:cNvSpPr txBox="1"/>
          <p:nvPr>
            <p:ph idx="5" type="body"/>
          </p:nvPr>
        </p:nvSpPr>
        <p:spPr>
          <a:xfrm>
            <a:off x="228450" y="3478500"/>
            <a:ext cx="2101200" cy="12051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196" name="Google Shape;196;p11"/>
          <p:cNvSpPr/>
          <p:nvPr>
            <p:ph idx="6" type="pic"/>
          </p:nvPr>
        </p:nvSpPr>
        <p:spPr>
          <a:xfrm>
            <a:off x="2620050" y="2021200"/>
            <a:ext cx="673200" cy="673200"/>
          </a:xfrm>
          <a:prstGeom prst="roundRect">
            <a:avLst>
              <a:gd fmla="val 16667" name="adj"/>
            </a:avLst>
          </a:prstGeom>
          <a:noFill/>
          <a:ln cap="flat" cmpd="sng" w="9525">
            <a:solidFill>
              <a:schemeClr val="accent1"/>
            </a:solidFill>
            <a:prstDash val="solid"/>
            <a:round/>
            <a:headEnd len="sm" w="sm" type="none"/>
            <a:tailEnd len="sm" w="sm" type="none"/>
          </a:ln>
        </p:spPr>
      </p:sp>
      <p:sp>
        <p:nvSpPr>
          <p:cNvPr id="197" name="Google Shape;197;p11"/>
          <p:cNvSpPr txBox="1"/>
          <p:nvPr>
            <p:ph idx="7" type="subTitle"/>
          </p:nvPr>
        </p:nvSpPr>
        <p:spPr>
          <a:xfrm>
            <a:off x="2423775" y="314311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dk2"/>
              </a:buClr>
              <a:buSzPts val="1000"/>
              <a:buNone/>
              <a:defRPr sz="1000"/>
            </a:lvl1pPr>
            <a:lvl2pPr lvl="1">
              <a:spcBef>
                <a:spcPts val="0"/>
              </a:spcBef>
              <a:spcAft>
                <a:spcPts val="0"/>
              </a:spcAft>
              <a:buClr>
                <a:schemeClr val="dk2"/>
              </a:buClr>
              <a:buSzPts val="1000"/>
              <a:buNone/>
              <a:defRPr sz="1000"/>
            </a:lvl2pPr>
            <a:lvl3pPr lvl="2">
              <a:spcBef>
                <a:spcPts val="0"/>
              </a:spcBef>
              <a:spcAft>
                <a:spcPts val="0"/>
              </a:spcAft>
              <a:buClr>
                <a:schemeClr val="dk2"/>
              </a:buClr>
              <a:buSzPts val="1000"/>
              <a:buNone/>
              <a:defRPr sz="1000"/>
            </a:lvl3pPr>
            <a:lvl4pPr lvl="3">
              <a:spcBef>
                <a:spcPts val="0"/>
              </a:spcBef>
              <a:spcAft>
                <a:spcPts val="0"/>
              </a:spcAft>
              <a:buClr>
                <a:schemeClr val="dk2"/>
              </a:buClr>
              <a:buSzPts val="1000"/>
              <a:buNone/>
              <a:defRPr sz="1000"/>
            </a:lvl4pPr>
            <a:lvl5pPr lvl="4">
              <a:spcBef>
                <a:spcPts val="0"/>
              </a:spcBef>
              <a:spcAft>
                <a:spcPts val="0"/>
              </a:spcAft>
              <a:buClr>
                <a:schemeClr val="dk2"/>
              </a:buClr>
              <a:buSzPts val="1000"/>
              <a:buNone/>
              <a:defRPr sz="1000"/>
            </a:lvl5pPr>
            <a:lvl6pPr lvl="5">
              <a:spcBef>
                <a:spcPts val="0"/>
              </a:spcBef>
              <a:spcAft>
                <a:spcPts val="0"/>
              </a:spcAft>
              <a:buClr>
                <a:schemeClr val="dk2"/>
              </a:buClr>
              <a:buSzPts val="1000"/>
              <a:buNone/>
              <a:defRPr sz="1000"/>
            </a:lvl6pPr>
            <a:lvl7pPr lvl="6">
              <a:spcBef>
                <a:spcPts val="0"/>
              </a:spcBef>
              <a:spcAft>
                <a:spcPts val="0"/>
              </a:spcAft>
              <a:buClr>
                <a:schemeClr val="dk2"/>
              </a:buClr>
              <a:buSzPts val="1000"/>
              <a:buNone/>
              <a:defRPr sz="1000"/>
            </a:lvl7pPr>
            <a:lvl8pPr lvl="7">
              <a:spcBef>
                <a:spcPts val="0"/>
              </a:spcBef>
              <a:spcAft>
                <a:spcPts val="0"/>
              </a:spcAft>
              <a:buClr>
                <a:schemeClr val="dk2"/>
              </a:buClr>
              <a:buSzPts val="1000"/>
              <a:buNone/>
              <a:defRPr sz="1000"/>
            </a:lvl8pPr>
            <a:lvl9pPr lvl="8">
              <a:spcBef>
                <a:spcPts val="0"/>
              </a:spcBef>
              <a:spcAft>
                <a:spcPts val="0"/>
              </a:spcAft>
              <a:buClr>
                <a:schemeClr val="dk2"/>
              </a:buClr>
              <a:buSzPts val="1000"/>
              <a:buNone/>
              <a:defRPr sz="1000"/>
            </a:lvl9pPr>
          </a:lstStyle>
          <a:p/>
        </p:txBody>
      </p:sp>
      <p:sp>
        <p:nvSpPr>
          <p:cNvPr id="198" name="Google Shape;198;p11"/>
          <p:cNvSpPr txBox="1"/>
          <p:nvPr>
            <p:ph idx="8" type="subTitle"/>
          </p:nvPr>
        </p:nvSpPr>
        <p:spPr>
          <a:xfrm>
            <a:off x="2423775" y="2694397"/>
            <a:ext cx="2101200" cy="436500"/>
          </a:xfrm>
          <a:prstGeom prst="rect">
            <a:avLst/>
          </a:prstGeom>
        </p:spPr>
        <p:txBody>
          <a:bodyPr anchorCtr="0" anchor="b" bIns="0" lIns="182875" spcFirstLastPara="1" rIns="0" wrap="square" tIns="0">
            <a:noAutofit/>
          </a:bodyPr>
          <a:lstStyle>
            <a:lvl1pPr lvl="0">
              <a:spcBef>
                <a:spcPts val="0"/>
              </a:spcBef>
              <a:spcAft>
                <a:spcPts val="0"/>
              </a:spcAft>
              <a:buClr>
                <a:schemeClr val="dk2"/>
              </a:buClr>
              <a:buSzPts val="1200"/>
              <a:buNone/>
              <a:defRPr b="1" sz="1200"/>
            </a:lvl1pPr>
            <a:lvl2pPr lvl="1">
              <a:spcBef>
                <a:spcPts val="0"/>
              </a:spcBef>
              <a:spcAft>
                <a:spcPts val="0"/>
              </a:spcAft>
              <a:buClr>
                <a:schemeClr val="dk2"/>
              </a:buClr>
              <a:buSzPts val="1200"/>
              <a:buNone/>
              <a:defRPr sz="1200"/>
            </a:lvl2pPr>
            <a:lvl3pPr lvl="2">
              <a:spcBef>
                <a:spcPts val="0"/>
              </a:spcBef>
              <a:spcAft>
                <a:spcPts val="0"/>
              </a:spcAft>
              <a:buClr>
                <a:schemeClr val="dk2"/>
              </a:buClr>
              <a:buSzPts val="1200"/>
              <a:buNone/>
              <a:defRPr sz="1200"/>
            </a:lvl3pPr>
            <a:lvl4pPr lvl="3">
              <a:spcBef>
                <a:spcPts val="0"/>
              </a:spcBef>
              <a:spcAft>
                <a:spcPts val="0"/>
              </a:spcAft>
              <a:buClr>
                <a:schemeClr val="dk2"/>
              </a:buClr>
              <a:buSzPts val="1200"/>
              <a:buNone/>
              <a:defRPr sz="1200"/>
            </a:lvl4pPr>
            <a:lvl5pPr lvl="4">
              <a:spcBef>
                <a:spcPts val="0"/>
              </a:spcBef>
              <a:spcAft>
                <a:spcPts val="0"/>
              </a:spcAft>
              <a:buClr>
                <a:schemeClr val="dk2"/>
              </a:buClr>
              <a:buSzPts val="1200"/>
              <a:buNone/>
              <a:defRPr sz="1200"/>
            </a:lvl5pPr>
            <a:lvl6pPr lvl="5">
              <a:spcBef>
                <a:spcPts val="0"/>
              </a:spcBef>
              <a:spcAft>
                <a:spcPts val="0"/>
              </a:spcAft>
              <a:buClr>
                <a:schemeClr val="dk2"/>
              </a:buClr>
              <a:buSzPts val="1200"/>
              <a:buNone/>
              <a:defRPr sz="1200"/>
            </a:lvl6pPr>
            <a:lvl7pPr lvl="6">
              <a:spcBef>
                <a:spcPts val="0"/>
              </a:spcBef>
              <a:spcAft>
                <a:spcPts val="0"/>
              </a:spcAft>
              <a:buClr>
                <a:schemeClr val="dk2"/>
              </a:buClr>
              <a:buSzPts val="1200"/>
              <a:buNone/>
              <a:defRPr sz="1200"/>
            </a:lvl7pPr>
            <a:lvl8pPr lvl="7">
              <a:spcBef>
                <a:spcPts val="0"/>
              </a:spcBef>
              <a:spcAft>
                <a:spcPts val="0"/>
              </a:spcAft>
              <a:buClr>
                <a:schemeClr val="dk2"/>
              </a:buClr>
              <a:buSzPts val="1200"/>
              <a:buNone/>
              <a:defRPr sz="1200"/>
            </a:lvl8pPr>
            <a:lvl9pPr lvl="8">
              <a:spcBef>
                <a:spcPts val="0"/>
              </a:spcBef>
              <a:spcAft>
                <a:spcPts val="0"/>
              </a:spcAft>
              <a:buClr>
                <a:schemeClr val="dk2"/>
              </a:buClr>
              <a:buSzPts val="1200"/>
              <a:buNone/>
              <a:defRPr sz="1200"/>
            </a:lvl9pPr>
          </a:lstStyle>
          <a:p/>
        </p:txBody>
      </p:sp>
      <p:sp>
        <p:nvSpPr>
          <p:cNvPr id="199" name="Google Shape;199;p11"/>
          <p:cNvSpPr txBox="1"/>
          <p:nvPr>
            <p:ph idx="9" type="body"/>
          </p:nvPr>
        </p:nvSpPr>
        <p:spPr>
          <a:xfrm>
            <a:off x="2423775" y="3478500"/>
            <a:ext cx="2101200" cy="12051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200" name="Google Shape;200;p11"/>
          <p:cNvSpPr/>
          <p:nvPr>
            <p:ph idx="13" type="pic"/>
          </p:nvPr>
        </p:nvSpPr>
        <p:spPr>
          <a:xfrm>
            <a:off x="4815375" y="2021200"/>
            <a:ext cx="673200" cy="673200"/>
          </a:xfrm>
          <a:prstGeom prst="roundRect">
            <a:avLst>
              <a:gd fmla="val 16667" name="adj"/>
            </a:avLst>
          </a:prstGeom>
          <a:noFill/>
          <a:ln cap="flat" cmpd="sng" w="9525">
            <a:solidFill>
              <a:schemeClr val="accent1"/>
            </a:solidFill>
            <a:prstDash val="solid"/>
            <a:round/>
            <a:headEnd len="sm" w="sm" type="none"/>
            <a:tailEnd len="sm" w="sm" type="none"/>
          </a:ln>
        </p:spPr>
      </p:sp>
      <p:sp>
        <p:nvSpPr>
          <p:cNvPr id="201" name="Google Shape;201;p11"/>
          <p:cNvSpPr txBox="1"/>
          <p:nvPr>
            <p:ph idx="14" type="subTitle"/>
          </p:nvPr>
        </p:nvSpPr>
        <p:spPr>
          <a:xfrm>
            <a:off x="4619100" y="314311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dk2"/>
              </a:buClr>
              <a:buSzPts val="1000"/>
              <a:buNone/>
              <a:defRPr sz="1000"/>
            </a:lvl1pPr>
            <a:lvl2pPr lvl="1">
              <a:spcBef>
                <a:spcPts val="0"/>
              </a:spcBef>
              <a:spcAft>
                <a:spcPts val="0"/>
              </a:spcAft>
              <a:buClr>
                <a:schemeClr val="dk2"/>
              </a:buClr>
              <a:buSzPts val="1000"/>
              <a:buNone/>
              <a:defRPr sz="1000"/>
            </a:lvl2pPr>
            <a:lvl3pPr lvl="2">
              <a:spcBef>
                <a:spcPts val="0"/>
              </a:spcBef>
              <a:spcAft>
                <a:spcPts val="0"/>
              </a:spcAft>
              <a:buClr>
                <a:schemeClr val="dk2"/>
              </a:buClr>
              <a:buSzPts val="1000"/>
              <a:buNone/>
              <a:defRPr sz="1000"/>
            </a:lvl3pPr>
            <a:lvl4pPr lvl="3">
              <a:spcBef>
                <a:spcPts val="0"/>
              </a:spcBef>
              <a:spcAft>
                <a:spcPts val="0"/>
              </a:spcAft>
              <a:buClr>
                <a:schemeClr val="dk2"/>
              </a:buClr>
              <a:buSzPts val="1000"/>
              <a:buNone/>
              <a:defRPr sz="1000"/>
            </a:lvl4pPr>
            <a:lvl5pPr lvl="4">
              <a:spcBef>
                <a:spcPts val="0"/>
              </a:spcBef>
              <a:spcAft>
                <a:spcPts val="0"/>
              </a:spcAft>
              <a:buClr>
                <a:schemeClr val="dk2"/>
              </a:buClr>
              <a:buSzPts val="1000"/>
              <a:buNone/>
              <a:defRPr sz="1000"/>
            </a:lvl5pPr>
            <a:lvl6pPr lvl="5">
              <a:spcBef>
                <a:spcPts val="0"/>
              </a:spcBef>
              <a:spcAft>
                <a:spcPts val="0"/>
              </a:spcAft>
              <a:buClr>
                <a:schemeClr val="dk2"/>
              </a:buClr>
              <a:buSzPts val="1000"/>
              <a:buNone/>
              <a:defRPr sz="1000"/>
            </a:lvl6pPr>
            <a:lvl7pPr lvl="6">
              <a:spcBef>
                <a:spcPts val="0"/>
              </a:spcBef>
              <a:spcAft>
                <a:spcPts val="0"/>
              </a:spcAft>
              <a:buClr>
                <a:schemeClr val="dk2"/>
              </a:buClr>
              <a:buSzPts val="1000"/>
              <a:buNone/>
              <a:defRPr sz="1000"/>
            </a:lvl7pPr>
            <a:lvl8pPr lvl="7">
              <a:spcBef>
                <a:spcPts val="0"/>
              </a:spcBef>
              <a:spcAft>
                <a:spcPts val="0"/>
              </a:spcAft>
              <a:buClr>
                <a:schemeClr val="dk2"/>
              </a:buClr>
              <a:buSzPts val="1000"/>
              <a:buNone/>
              <a:defRPr sz="1000"/>
            </a:lvl8pPr>
            <a:lvl9pPr lvl="8">
              <a:spcBef>
                <a:spcPts val="0"/>
              </a:spcBef>
              <a:spcAft>
                <a:spcPts val="0"/>
              </a:spcAft>
              <a:buClr>
                <a:schemeClr val="dk2"/>
              </a:buClr>
              <a:buSzPts val="1000"/>
              <a:buNone/>
              <a:defRPr sz="1000"/>
            </a:lvl9pPr>
          </a:lstStyle>
          <a:p/>
        </p:txBody>
      </p:sp>
      <p:sp>
        <p:nvSpPr>
          <p:cNvPr id="202" name="Google Shape;202;p11"/>
          <p:cNvSpPr txBox="1"/>
          <p:nvPr>
            <p:ph idx="15" type="subTitle"/>
          </p:nvPr>
        </p:nvSpPr>
        <p:spPr>
          <a:xfrm>
            <a:off x="4619100" y="2694397"/>
            <a:ext cx="2101200" cy="436500"/>
          </a:xfrm>
          <a:prstGeom prst="rect">
            <a:avLst/>
          </a:prstGeom>
        </p:spPr>
        <p:txBody>
          <a:bodyPr anchorCtr="0" anchor="b" bIns="0" lIns="182875" spcFirstLastPara="1" rIns="0" wrap="square" tIns="0">
            <a:noAutofit/>
          </a:bodyPr>
          <a:lstStyle>
            <a:lvl1pPr lvl="0">
              <a:spcBef>
                <a:spcPts val="0"/>
              </a:spcBef>
              <a:spcAft>
                <a:spcPts val="0"/>
              </a:spcAft>
              <a:buClr>
                <a:schemeClr val="dk2"/>
              </a:buClr>
              <a:buSzPts val="1200"/>
              <a:buNone/>
              <a:defRPr b="1" sz="1200"/>
            </a:lvl1pPr>
            <a:lvl2pPr lvl="1">
              <a:spcBef>
                <a:spcPts val="0"/>
              </a:spcBef>
              <a:spcAft>
                <a:spcPts val="0"/>
              </a:spcAft>
              <a:buClr>
                <a:schemeClr val="dk2"/>
              </a:buClr>
              <a:buSzPts val="1200"/>
              <a:buNone/>
              <a:defRPr sz="1200"/>
            </a:lvl2pPr>
            <a:lvl3pPr lvl="2">
              <a:spcBef>
                <a:spcPts val="0"/>
              </a:spcBef>
              <a:spcAft>
                <a:spcPts val="0"/>
              </a:spcAft>
              <a:buClr>
                <a:schemeClr val="dk2"/>
              </a:buClr>
              <a:buSzPts val="1200"/>
              <a:buNone/>
              <a:defRPr sz="1200"/>
            </a:lvl3pPr>
            <a:lvl4pPr lvl="3">
              <a:spcBef>
                <a:spcPts val="0"/>
              </a:spcBef>
              <a:spcAft>
                <a:spcPts val="0"/>
              </a:spcAft>
              <a:buClr>
                <a:schemeClr val="dk2"/>
              </a:buClr>
              <a:buSzPts val="1200"/>
              <a:buNone/>
              <a:defRPr sz="1200"/>
            </a:lvl4pPr>
            <a:lvl5pPr lvl="4">
              <a:spcBef>
                <a:spcPts val="0"/>
              </a:spcBef>
              <a:spcAft>
                <a:spcPts val="0"/>
              </a:spcAft>
              <a:buClr>
                <a:schemeClr val="dk2"/>
              </a:buClr>
              <a:buSzPts val="1200"/>
              <a:buNone/>
              <a:defRPr sz="1200"/>
            </a:lvl5pPr>
            <a:lvl6pPr lvl="5">
              <a:spcBef>
                <a:spcPts val="0"/>
              </a:spcBef>
              <a:spcAft>
                <a:spcPts val="0"/>
              </a:spcAft>
              <a:buClr>
                <a:schemeClr val="dk2"/>
              </a:buClr>
              <a:buSzPts val="1200"/>
              <a:buNone/>
              <a:defRPr sz="1200"/>
            </a:lvl6pPr>
            <a:lvl7pPr lvl="6">
              <a:spcBef>
                <a:spcPts val="0"/>
              </a:spcBef>
              <a:spcAft>
                <a:spcPts val="0"/>
              </a:spcAft>
              <a:buClr>
                <a:schemeClr val="dk2"/>
              </a:buClr>
              <a:buSzPts val="1200"/>
              <a:buNone/>
              <a:defRPr sz="1200"/>
            </a:lvl7pPr>
            <a:lvl8pPr lvl="7">
              <a:spcBef>
                <a:spcPts val="0"/>
              </a:spcBef>
              <a:spcAft>
                <a:spcPts val="0"/>
              </a:spcAft>
              <a:buClr>
                <a:schemeClr val="dk2"/>
              </a:buClr>
              <a:buSzPts val="1200"/>
              <a:buNone/>
              <a:defRPr sz="1200"/>
            </a:lvl8pPr>
            <a:lvl9pPr lvl="8">
              <a:spcBef>
                <a:spcPts val="0"/>
              </a:spcBef>
              <a:spcAft>
                <a:spcPts val="0"/>
              </a:spcAft>
              <a:buClr>
                <a:schemeClr val="dk2"/>
              </a:buClr>
              <a:buSzPts val="1200"/>
              <a:buNone/>
              <a:defRPr sz="1200"/>
            </a:lvl9pPr>
          </a:lstStyle>
          <a:p/>
        </p:txBody>
      </p:sp>
      <p:sp>
        <p:nvSpPr>
          <p:cNvPr id="203" name="Google Shape;203;p11"/>
          <p:cNvSpPr txBox="1"/>
          <p:nvPr>
            <p:ph idx="16" type="body"/>
          </p:nvPr>
        </p:nvSpPr>
        <p:spPr>
          <a:xfrm>
            <a:off x="4619100" y="3478500"/>
            <a:ext cx="2101200" cy="12051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204" name="Google Shape;204;p11"/>
          <p:cNvSpPr/>
          <p:nvPr>
            <p:ph idx="17" type="pic"/>
          </p:nvPr>
        </p:nvSpPr>
        <p:spPr>
          <a:xfrm>
            <a:off x="7010700" y="2021200"/>
            <a:ext cx="673200" cy="673200"/>
          </a:xfrm>
          <a:prstGeom prst="roundRect">
            <a:avLst>
              <a:gd fmla="val 16667" name="adj"/>
            </a:avLst>
          </a:prstGeom>
          <a:noFill/>
          <a:ln cap="flat" cmpd="sng" w="9525">
            <a:solidFill>
              <a:schemeClr val="accent1"/>
            </a:solidFill>
            <a:prstDash val="solid"/>
            <a:round/>
            <a:headEnd len="sm" w="sm" type="none"/>
            <a:tailEnd len="sm" w="sm" type="none"/>
          </a:ln>
        </p:spPr>
      </p:sp>
      <p:sp>
        <p:nvSpPr>
          <p:cNvPr id="205" name="Google Shape;205;p11"/>
          <p:cNvSpPr txBox="1"/>
          <p:nvPr>
            <p:ph idx="18" type="subTitle"/>
          </p:nvPr>
        </p:nvSpPr>
        <p:spPr>
          <a:xfrm>
            <a:off x="6814425" y="3143115"/>
            <a:ext cx="2101200" cy="305700"/>
          </a:xfrm>
          <a:prstGeom prst="rect">
            <a:avLst/>
          </a:prstGeom>
        </p:spPr>
        <p:txBody>
          <a:bodyPr anchorCtr="0" anchor="t" bIns="182875" lIns="182875" spcFirstLastPara="1" rIns="91425" wrap="square" tIns="0">
            <a:noAutofit/>
          </a:bodyPr>
          <a:lstStyle>
            <a:lvl1pPr lvl="0">
              <a:spcBef>
                <a:spcPts val="0"/>
              </a:spcBef>
              <a:spcAft>
                <a:spcPts val="0"/>
              </a:spcAft>
              <a:buClr>
                <a:schemeClr val="dk2"/>
              </a:buClr>
              <a:buSzPts val="1000"/>
              <a:buNone/>
              <a:defRPr sz="1000"/>
            </a:lvl1pPr>
            <a:lvl2pPr lvl="1">
              <a:spcBef>
                <a:spcPts val="0"/>
              </a:spcBef>
              <a:spcAft>
                <a:spcPts val="0"/>
              </a:spcAft>
              <a:buClr>
                <a:schemeClr val="dk2"/>
              </a:buClr>
              <a:buSzPts val="1000"/>
              <a:buNone/>
              <a:defRPr sz="1000"/>
            </a:lvl2pPr>
            <a:lvl3pPr lvl="2">
              <a:spcBef>
                <a:spcPts val="0"/>
              </a:spcBef>
              <a:spcAft>
                <a:spcPts val="0"/>
              </a:spcAft>
              <a:buClr>
                <a:schemeClr val="dk2"/>
              </a:buClr>
              <a:buSzPts val="1000"/>
              <a:buNone/>
              <a:defRPr sz="1000"/>
            </a:lvl3pPr>
            <a:lvl4pPr lvl="3">
              <a:spcBef>
                <a:spcPts val="0"/>
              </a:spcBef>
              <a:spcAft>
                <a:spcPts val="0"/>
              </a:spcAft>
              <a:buClr>
                <a:schemeClr val="dk2"/>
              </a:buClr>
              <a:buSzPts val="1000"/>
              <a:buNone/>
              <a:defRPr sz="1000"/>
            </a:lvl4pPr>
            <a:lvl5pPr lvl="4">
              <a:spcBef>
                <a:spcPts val="0"/>
              </a:spcBef>
              <a:spcAft>
                <a:spcPts val="0"/>
              </a:spcAft>
              <a:buClr>
                <a:schemeClr val="dk2"/>
              </a:buClr>
              <a:buSzPts val="1000"/>
              <a:buNone/>
              <a:defRPr sz="1000"/>
            </a:lvl5pPr>
            <a:lvl6pPr lvl="5">
              <a:spcBef>
                <a:spcPts val="0"/>
              </a:spcBef>
              <a:spcAft>
                <a:spcPts val="0"/>
              </a:spcAft>
              <a:buClr>
                <a:schemeClr val="dk2"/>
              </a:buClr>
              <a:buSzPts val="1000"/>
              <a:buNone/>
              <a:defRPr sz="1000"/>
            </a:lvl6pPr>
            <a:lvl7pPr lvl="6">
              <a:spcBef>
                <a:spcPts val="0"/>
              </a:spcBef>
              <a:spcAft>
                <a:spcPts val="0"/>
              </a:spcAft>
              <a:buClr>
                <a:schemeClr val="dk2"/>
              </a:buClr>
              <a:buSzPts val="1000"/>
              <a:buNone/>
              <a:defRPr sz="1000"/>
            </a:lvl7pPr>
            <a:lvl8pPr lvl="7">
              <a:spcBef>
                <a:spcPts val="0"/>
              </a:spcBef>
              <a:spcAft>
                <a:spcPts val="0"/>
              </a:spcAft>
              <a:buClr>
                <a:schemeClr val="dk2"/>
              </a:buClr>
              <a:buSzPts val="1000"/>
              <a:buNone/>
              <a:defRPr sz="1000"/>
            </a:lvl8pPr>
            <a:lvl9pPr lvl="8">
              <a:spcBef>
                <a:spcPts val="0"/>
              </a:spcBef>
              <a:spcAft>
                <a:spcPts val="0"/>
              </a:spcAft>
              <a:buClr>
                <a:schemeClr val="dk2"/>
              </a:buClr>
              <a:buSzPts val="1000"/>
              <a:buNone/>
              <a:defRPr sz="1000"/>
            </a:lvl9pPr>
          </a:lstStyle>
          <a:p/>
        </p:txBody>
      </p:sp>
      <p:sp>
        <p:nvSpPr>
          <p:cNvPr id="206" name="Google Shape;206;p11"/>
          <p:cNvSpPr txBox="1"/>
          <p:nvPr>
            <p:ph idx="19" type="subTitle"/>
          </p:nvPr>
        </p:nvSpPr>
        <p:spPr>
          <a:xfrm>
            <a:off x="6814425" y="2694397"/>
            <a:ext cx="2101200" cy="436500"/>
          </a:xfrm>
          <a:prstGeom prst="rect">
            <a:avLst/>
          </a:prstGeom>
        </p:spPr>
        <p:txBody>
          <a:bodyPr anchorCtr="0" anchor="b" bIns="0" lIns="182875" spcFirstLastPara="1" rIns="0" wrap="square" tIns="0">
            <a:noAutofit/>
          </a:bodyPr>
          <a:lstStyle>
            <a:lvl1pPr lvl="0">
              <a:spcBef>
                <a:spcPts val="0"/>
              </a:spcBef>
              <a:spcAft>
                <a:spcPts val="0"/>
              </a:spcAft>
              <a:buClr>
                <a:schemeClr val="dk2"/>
              </a:buClr>
              <a:buSzPts val="1200"/>
              <a:buNone/>
              <a:defRPr b="1" sz="1200"/>
            </a:lvl1pPr>
            <a:lvl2pPr lvl="1">
              <a:spcBef>
                <a:spcPts val="0"/>
              </a:spcBef>
              <a:spcAft>
                <a:spcPts val="0"/>
              </a:spcAft>
              <a:buClr>
                <a:schemeClr val="dk2"/>
              </a:buClr>
              <a:buSzPts val="1200"/>
              <a:buNone/>
              <a:defRPr sz="1200"/>
            </a:lvl2pPr>
            <a:lvl3pPr lvl="2">
              <a:spcBef>
                <a:spcPts val="0"/>
              </a:spcBef>
              <a:spcAft>
                <a:spcPts val="0"/>
              </a:spcAft>
              <a:buClr>
                <a:schemeClr val="dk2"/>
              </a:buClr>
              <a:buSzPts val="1200"/>
              <a:buNone/>
              <a:defRPr sz="1200"/>
            </a:lvl3pPr>
            <a:lvl4pPr lvl="3">
              <a:spcBef>
                <a:spcPts val="0"/>
              </a:spcBef>
              <a:spcAft>
                <a:spcPts val="0"/>
              </a:spcAft>
              <a:buClr>
                <a:schemeClr val="dk2"/>
              </a:buClr>
              <a:buSzPts val="1200"/>
              <a:buNone/>
              <a:defRPr sz="1200"/>
            </a:lvl4pPr>
            <a:lvl5pPr lvl="4">
              <a:spcBef>
                <a:spcPts val="0"/>
              </a:spcBef>
              <a:spcAft>
                <a:spcPts val="0"/>
              </a:spcAft>
              <a:buClr>
                <a:schemeClr val="dk2"/>
              </a:buClr>
              <a:buSzPts val="1200"/>
              <a:buNone/>
              <a:defRPr sz="1200"/>
            </a:lvl5pPr>
            <a:lvl6pPr lvl="5">
              <a:spcBef>
                <a:spcPts val="0"/>
              </a:spcBef>
              <a:spcAft>
                <a:spcPts val="0"/>
              </a:spcAft>
              <a:buClr>
                <a:schemeClr val="dk2"/>
              </a:buClr>
              <a:buSzPts val="1200"/>
              <a:buNone/>
              <a:defRPr sz="1200"/>
            </a:lvl6pPr>
            <a:lvl7pPr lvl="6">
              <a:spcBef>
                <a:spcPts val="0"/>
              </a:spcBef>
              <a:spcAft>
                <a:spcPts val="0"/>
              </a:spcAft>
              <a:buClr>
                <a:schemeClr val="dk2"/>
              </a:buClr>
              <a:buSzPts val="1200"/>
              <a:buNone/>
              <a:defRPr sz="1200"/>
            </a:lvl7pPr>
            <a:lvl8pPr lvl="7">
              <a:spcBef>
                <a:spcPts val="0"/>
              </a:spcBef>
              <a:spcAft>
                <a:spcPts val="0"/>
              </a:spcAft>
              <a:buClr>
                <a:schemeClr val="dk2"/>
              </a:buClr>
              <a:buSzPts val="1200"/>
              <a:buNone/>
              <a:defRPr sz="1200"/>
            </a:lvl8pPr>
            <a:lvl9pPr lvl="8">
              <a:spcBef>
                <a:spcPts val="0"/>
              </a:spcBef>
              <a:spcAft>
                <a:spcPts val="0"/>
              </a:spcAft>
              <a:buClr>
                <a:schemeClr val="dk2"/>
              </a:buClr>
              <a:buSzPts val="1200"/>
              <a:buNone/>
              <a:defRPr sz="1200"/>
            </a:lvl9pPr>
          </a:lstStyle>
          <a:p/>
        </p:txBody>
      </p:sp>
      <p:sp>
        <p:nvSpPr>
          <p:cNvPr id="207" name="Google Shape;207;p11"/>
          <p:cNvSpPr txBox="1"/>
          <p:nvPr>
            <p:ph idx="20" type="body"/>
          </p:nvPr>
        </p:nvSpPr>
        <p:spPr>
          <a:xfrm>
            <a:off x="6814425" y="3461064"/>
            <a:ext cx="2101200" cy="12051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208" name="Google Shape;208;p11"/>
          <p:cNvSpPr txBox="1"/>
          <p:nvPr>
            <p:ph idx="21"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600"/>
              <a:buFont typeface="Inter"/>
              <a:buNone/>
              <a:defRPr>
                <a:solidFill>
                  <a:schemeClr val="dk1"/>
                </a:solidFill>
              </a:defRPr>
            </a:lvl1pPr>
            <a:lvl2pPr lvl="1" algn="r">
              <a:spcBef>
                <a:spcPts val="0"/>
              </a:spcBef>
              <a:spcAft>
                <a:spcPts val="0"/>
              </a:spcAft>
              <a:buClr>
                <a:schemeClr val="dk1"/>
              </a:buClr>
              <a:buSzPts val="1400"/>
              <a:buFont typeface="Inter"/>
              <a:buNone/>
              <a:defRPr>
                <a:solidFill>
                  <a:schemeClr val="dk1"/>
                </a:solidFill>
              </a:defRPr>
            </a:lvl2pPr>
            <a:lvl3pPr lvl="2" algn="r">
              <a:spcBef>
                <a:spcPts val="0"/>
              </a:spcBef>
              <a:spcAft>
                <a:spcPts val="0"/>
              </a:spcAft>
              <a:buClr>
                <a:schemeClr val="dk1"/>
              </a:buClr>
              <a:buSzPts val="1400"/>
              <a:buFont typeface="Inter"/>
              <a:buNone/>
              <a:defRPr>
                <a:solidFill>
                  <a:schemeClr val="dk1"/>
                </a:solidFill>
              </a:defRPr>
            </a:lvl3pPr>
            <a:lvl4pPr lvl="3" algn="r">
              <a:spcBef>
                <a:spcPts val="0"/>
              </a:spcBef>
              <a:spcAft>
                <a:spcPts val="0"/>
              </a:spcAft>
              <a:buClr>
                <a:schemeClr val="dk1"/>
              </a:buClr>
              <a:buSzPts val="1400"/>
              <a:buFont typeface="Inter"/>
              <a:buNone/>
              <a:defRPr>
                <a:solidFill>
                  <a:schemeClr val="dk1"/>
                </a:solidFill>
              </a:defRPr>
            </a:lvl4pPr>
            <a:lvl5pPr lvl="4" algn="r">
              <a:spcBef>
                <a:spcPts val="0"/>
              </a:spcBef>
              <a:spcAft>
                <a:spcPts val="0"/>
              </a:spcAft>
              <a:buClr>
                <a:schemeClr val="dk1"/>
              </a:buClr>
              <a:buSzPts val="1400"/>
              <a:buFont typeface="Inter"/>
              <a:buNone/>
              <a:defRPr>
                <a:solidFill>
                  <a:schemeClr val="dk1"/>
                </a:solidFill>
              </a:defRPr>
            </a:lvl5pPr>
            <a:lvl6pPr lvl="5" algn="r">
              <a:spcBef>
                <a:spcPts val="0"/>
              </a:spcBef>
              <a:spcAft>
                <a:spcPts val="0"/>
              </a:spcAft>
              <a:buClr>
                <a:schemeClr val="dk1"/>
              </a:buClr>
              <a:buSzPts val="1400"/>
              <a:buFont typeface="Inter"/>
              <a:buNone/>
              <a:defRPr>
                <a:solidFill>
                  <a:schemeClr val="dk1"/>
                </a:solidFill>
              </a:defRPr>
            </a:lvl6pPr>
            <a:lvl7pPr lvl="6" algn="r">
              <a:spcBef>
                <a:spcPts val="0"/>
              </a:spcBef>
              <a:spcAft>
                <a:spcPts val="0"/>
              </a:spcAft>
              <a:buClr>
                <a:schemeClr val="dk1"/>
              </a:buClr>
              <a:buSzPts val="1400"/>
              <a:buFont typeface="Inter"/>
              <a:buNone/>
              <a:defRPr>
                <a:solidFill>
                  <a:schemeClr val="dk1"/>
                </a:solidFill>
              </a:defRPr>
            </a:lvl7pPr>
            <a:lvl8pPr lvl="7" algn="r">
              <a:spcBef>
                <a:spcPts val="0"/>
              </a:spcBef>
              <a:spcAft>
                <a:spcPts val="0"/>
              </a:spcAft>
              <a:buClr>
                <a:schemeClr val="dk1"/>
              </a:buClr>
              <a:buSzPts val="1400"/>
              <a:buFont typeface="Inter"/>
              <a:buNone/>
              <a:defRPr>
                <a:solidFill>
                  <a:schemeClr val="dk1"/>
                </a:solidFill>
              </a:defRPr>
            </a:lvl8pPr>
            <a:lvl9pPr lvl="8" algn="r">
              <a:spcBef>
                <a:spcPts val="0"/>
              </a:spcBef>
              <a:spcAft>
                <a:spcPts val="0"/>
              </a:spcAft>
              <a:buClr>
                <a:schemeClr val="dk1"/>
              </a:buClr>
              <a:buSzPts val="1400"/>
              <a:buFont typeface="Inter"/>
              <a:buNone/>
              <a:defRPr>
                <a:solidFill>
                  <a:schemeClr val="dk1"/>
                </a:solidFill>
              </a:defRPr>
            </a:lvl9pPr>
          </a:lstStyle>
          <a:p/>
        </p:txBody>
      </p:sp>
      <p:sp>
        <p:nvSpPr>
          <p:cNvPr id="209" name="Google Shape;209;p11"/>
          <p:cNvSpPr txBox="1"/>
          <p:nvPr>
            <p:ph idx="22"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210" name="Google Shape;210;p11"/>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11" name="Google Shape;211;p11"/>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extLst>
    <p:ext uri="{DCECCB84-F9BA-43D5-87BE-67443E8EF086}">
      <p15:sldGuideLst>
        <p15:guide id="1" orient="horz" pos="72">
          <p15:clr>
            <a:srgbClr val="E46962"/>
          </p15:clr>
        </p15:guide>
      </p15:sldGuideLst>
    </p:ext>
  </p:extLst>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4 cards - ALT">
  <p:cSld name="BLANK_1_1_1_1_1_1_1_1_1_1_1_1_1_1_1_2_1_1">
    <p:bg>
      <p:bgPr>
        <a:solidFill>
          <a:schemeClr val="dk2"/>
        </a:solidFill>
      </p:bgPr>
    </p:bg>
    <p:spTree>
      <p:nvGrpSpPr>
        <p:cNvPr id="212" name="Shape 212"/>
        <p:cNvGrpSpPr/>
        <p:nvPr/>
      </p:nvGrpSpPr>
      <p:grpSpPr>
        <a:xfrm>
          <a:off x="0" y="0"/>
          <a:ext cx="0" cy="0"/>
          <a:chOff x="0" y="0"/>
          <a:chExt cx="0" cy="0"/>
        </a:xfrm>
      </p:grpSpPr>
      <p:sp>
        <p:nvSpPr>
          <p:cNvPr id="213" name="Google Shape;213;p12"/>
          <p:cNvSpPr/>
          <p:nvPr>
            <p:ph idx="2" type="pic"/>
          </p:nvPr>
        </p:nvSpPr>
        <p:spPr>
          <a:xfrm>
            <a:off x="3907788" y="1988400"/>
            <a:ext cx="427500" cy="427500"/>
          </a:xfrm>
          <a:prstGeom prst="roundRect">
            <a:avLst>
              <a:gd fmla="val 25468" name="adj"/>
            </a:avLst>
          </a:prstGeom>
          <a:noFill/>
          <a:ln cap="flat" cmpd="sng" w="9525">
            <a:solidFill>
              <a:schemeClr val="accent1"/>
            </a:solidFill>
            <a:prstDash val="solid"/>
            <a:round/>
            <a:headEnd len="sm" w="sm" type="none"/>
            <a:tailEnd len="sm" w="sm" type="none"/>
          </a:ln>
        </p:spPr>
      </p:sp>
      <p:sp>
        <p:nvSpPr>
          <p:cNvPr id="214" name="Google Shape;214;p12"/>
          <p:cNvSpPr/>
          <p:nvPr>
            <p:ph idx="3" type="pic"/>
          </p:nvPr>
        </p:nvSpPr>
        <p:spPr>
          <a:xfrm>
            <a:off x="6099275" y="1988400"/>
            <a:ext cx="427500" cy="427500"/>
          </a:xfrm>
          <a:prstGeom prst="roundRect">
            <a:avLst>
              <a:gd fmla="val 25468" name="adj"/>
            </a:avLst>
          </a:prstGeom>
          <a:noFill/>
          <a:ln cap="flat" cmpd="sng" w="9525">
            <a:solidFill>
              <a:schemeClr val="dk1"/>
            </a:solidFill>
            <a:prstDash val="solid"/>
            <a:round/>
            <a:headEnd len="sm" w="sm" type="none"/>
            <a:tailEnd len="sm" w="sm" type="none"/>
          </a:ln>
        </p:spPr>
      </p:sp>
      <p:sp>
        <p:nvSpPr>
          <p:cNvPr id="215" name="Google Shape;215;p12"/>
          <p:cNvSpPr/>
          <p:nvPr>
            <p:ph idx="4" type="pic"/>
          </p:nvPr>
        </p:nvSpPr>
        <p:spPr>
          <a:xfrm>
            <a:off x="8290763" y="1988400"/>
            <a:ext cx="427500" cy="427500"/>
          </a:xfrm>
          <a:prstGeom prst="roundRect">
            <a:avLst>
              <a:gd fmla="val 25468" name="adj"/>
            </a:avLst>
          </a:prstGeom>
          <a:noFill/>
          <a:ln cap="flat" cmpd="sng" w="9525">
            <a:solidFill>
              <a:schemeClr val="accent1"/>
            </a:solidFill>
            <a:prstDash val="solid"/>
            <a:round/>
            <a:headEnd len="sm" w="sm" type="none"/>
            <a:tailEnd len="sm" w="sm" type="none"/>
          </a:ln>
        </p:spPr>
      </p:sp>
      <p:sp>
        <p:nvSpPr>
          <p:cNvPr id="216" name="Google Shape;216;p12"/>
          <p:cNvSpPr/>
          <p:nvPr>
            <p:ph idx="5" type="pic"/>
          </p:nvPr>
        </p:nvSpPr>
        <p:spPr>
          <a:xfrm>
            <a:off x="3399288" y="1988400"/>
            <a:ext cx="427500" cy="427500"/>
          </a:xfrm>
          <a:prstGeom prst="roundRect">
            <a:avLst>
              <a:gd fmla="val 25468" name="adj"/>
            </a:avLst>
          </a:prstGeom>
          <a:noFill/>
          <a:ln cap="flat" cmpd="sng" w="9525">
            <a:solidFill>
              <a:schemeClr val="accent1"/>
            </a:solidFill>
            <a:prstDash val="solid"/>
            <a:round/>
            <a:headEnd len="sm" w="sm" type="none"/>
            <a:tailEnd len="sm" w="sm" type="none"/>
          </a:ln>
        </p:spPr>
      </p:sp>
      <p:sp>
        <p:nvSpPr>
          <p:cNvPr id="217" name="Google Shape;217;p12"/>
          <p:cNvSpPr txBox="1"/>
          <p:nvPr>
            <p:ph idx="1"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18" name="Google Shape;218;p12"/>
          <p:cNvSpPr txBox="1"/>
          <p:nvPr>
            <p:ph idx="6"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19" name="Google Shape;219;p12"/>
          <p:cNvSpPr txBox="1"/>
          <p:nvPr>
            <p:ph type="title"/>
          </p:nvPr>
        </p:nvSpPr>
        <p:spPr>
          <a:xfrm>
            <a:off x="228600" y="457200"/>
            <a:ext cx="4296600" cy="7977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9pPr>
          </a:lstStyle>
          <a:p/>
        </p:txBody>
      </p:sp>
      <p:sp>
        <p:nvSpPr>
          <p:cNvPr id="220" name="Google Shape;220;p12"/>
          <p:cNvSpPr txBox="1"/>
          <p:nvPr>
            <p:ph idx="7" type="subTitle"/>
          </p:nvPr>
        </p:nvSpPr>
        <p:spPr>
          <a:xfrm>
            <a:off x="228450" y="1983900"/>
            <a:ext cx="1488000" cy="436500"/>
          </a:xfrm>
          <a:prstGeom prst="rect">
            <a:avLst/>
          </a:prstGeom>
        </p:spPr>
        <p:txBody>
          <a:bodyPr anchorCtr="0" anchor="t" bIns="182875" lIns="182875" spcFirstLastPara="1" rIns="91425" wrap="square" tIns="91425">
            <a:normAutofit/>
          </a:bodyPr>
          <a:lstStyle>
            <a:lvl1pPr lvl="0">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1pPr>
            <a:lvl2pPr lvl="1">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2pPr>
            <a:lvl3pPr lvl="2">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3pPr>
            <a:lvl4pPr lvl="3">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4pPr>
            <a:lvl5pPr lvl="4">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5pPr>
            <a:lvl6pPr lvl="5">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6pPr>
            <a:lvl7pPr lvl="6">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7pPr>
            <a:lvl8pPr lvl="7">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8pPr>
            <a:lvl9pPr lvl="8">
              <a:lnSpc>
                <a:spcPct val="80000"/>
              </a:lnSpc>
              <a:spcBef>
                <a:spcPts val="0"/>
              </a:spcBef>
              <a:spcAft>
                <a:spcPts val="0"/>
              </a:spcAft>
              <a:buClr>
                <a:schemeClr val="dk2"/>
              </a:buClr>
              <a:buSzPts val="3000"/>
              <a:buFont typeface="Inter Black"/>
              <a:buNone/>
              <a:defRPr sz="3000">
                <a:solidFill>
                  <a:schemeClr val="dk2"/>
                </a:solidFill>
                <a:latin typeface="Inter Black"/>
                <a:ea typeface="Inter Black"/>
                <a:cs typeface="Inter Black"/>
                <a:sym typeface="Inter Black"/>
              </a:defRPr>
            </a:lvl9pPr>
          </a:lstStyle>
          <a:p/>
        </p:txBody>
      </p:sp>
      <p:sp>
        <p:nvSpPr>
          <p:cNvPr id="221" name="Google Shape;221;p12"/>
          <p:cNvSpPr txBox="1"/>
          <p:nvPr>
            <p:ph idx="8" type="body"/>
          </p:nvPr>
        </p:nvSpPr>
        <p:spPr>
          <a:xfrm>
            <a:off x="228450" y="2668644"/>
            <a:ext cx="2101200" cy="19392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222" name="Google Shape;222;p12"/>
          <p:cNvSpPr txBox="1"/>
          <p:nvPr>
            <p:ph idx="9" type="subTitle"/>
          </p:nvPr>
        </p:nvSpPr>
        <p:spPr>
          <a:xfrm>
            <a:off x="2423200" y="1983900"/>
            <a:ext cx="976200" cy="436500"/>
          </a:xfrm>
          <a:prstGeom prst="rect">
            <a:avLst/>
          </a:prstGeom>
        </p:spPr>
        <p:txBody>
          <a:bodyPr anchorCtr="0" anchor="t" bIns="182875" lIns="182875" spcFirstLastPara="1" rIns="91425" wrap="square" tIns="91425">
            <a:normAutofit/>
          </a:bodyPr>
          <a:lstStyle>
            <a:lvl1pPr lvl="0">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1pPr>
            <a:lvl2pPr lvl="1">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2pPr>
            <a:lvl3pPr lvl="2">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3pPr>
            <a:lvl4pPr lvl="3">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4pPr>
            <a:lvl5pPr lvl="4">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5pPr>
            <a:lvl6pPr lvl="5">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6pPr>
            <a:lvl7pPr lvl="6">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7pPr>
            <a:lvl8pPr lvl="7">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8pPr>
            <a:lvl9pPr lvl="8">
              <a:lnSpc>
                <a:spcPct val="80000"/>
              </a:lnSpc>
              <a:spcBef>
                <a:spcPts val="0"/>
              </a:spcBef>
              <a:spcAft>
                <a:spcPts val="0"/>
              </a:spcAft>
              <a:buClr>
                <a:schemeClr val="lt2"/>
              </a:buClr>
              <a:buSzPts val="3000"/>
              <a:buFont typeface="Inter Black"/>
              <a:buNone/>
              <a:defRPr sz="3000">
                <a:solidFill>
                  <a:schemeClr val="lt2"/>
                </a:solidFill>
                <a:latin typeface="Inter Black"/>
                <a:ea typeface="Inter Black"/>
                <a:cs typeface="Inter Black"/>
                <a:sym typeface="Inter Black"/>
              </a:defRPr>
            </a:lvl9pPr>
          </a:lstStyle>
          <a:p/>
        </p:txBody>
      </p:sp>
      <p:sp>
        <p:nvSpPr>
          <p:cNvPr id="223" name="Google Shape;223;p12"/>
          <p:cNvSpPr txBox="1"/>
          <p:nvPr>
            <p:ph idx="13" type="body"/>
          </p:nvPr>
        </p:nvSpPr>
        <p:spPr>
          <a:xfrm>
            <a:off x="2423775" y="2668644"/>
            <a:ext cx="2101200" cy="19392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lt2"/>
              </a:buClr>
              <a:buSzPts val="1000"/>
              <a:buFont typeface="Inter"/>
              <a:buChar char="●"/>
              <a:defRPr sz="1000">
                <a:solidFill>
                  <a:schemeClr val="lt2"/>
                </a:solidFill>
              </a:defRPr>
            </a:lvl1pPr>
            <a:lvl2pPr indent="-292100" lvl="1" marL="914400">
              <a:spcBef>
                <a:spcPts val="0"/>
              </a:spcBef>
              <a:spcAft>
                <a:spcPts val="0"/>
              </a:spcAft>
              <a:buClr>
                <a:schemeClr val="lt2"/>
              </a:buClr>
              <a:buSzPts val="1000"/>
              <a:buFont typeface="Inter"/>
              <a:buChar char="○"/>
              <a:defRPr sz="1000">
                <a:solidFill>
                  <a:schemeClr val="lt2"/>
                </a:solidFill>
              </a:defRPr>
            </a:lvl2pPr>
            <a:lvl3pPr indent="-292100" lvl="2" marL="1371600">
              <a:spcBef>
                <a:spcPts val="0"/>
              </a:spcBef>
              <a:spcAft>
                <a:spcPts val="0"/>
              </a:spcAft>
              <a:buClr>
                <a:schemeClr val="lt2"/>
              </a:buClr>
              <a:buSzPts val="1000"/>
              <a:buFont typeface="Inter"/>
              <a:buChar char="■"/>
              <a:defRPr sz="1000">
                <a:solidFill>
                  <a:schemeClr val="lt2"/>
                </a:solidFill>
              </a:defRPr>
            </a:lvl3pPr>
            <a:lvl4pPr indent="-292100" lvl="3" marL="1828800">
              <a:spcBef>
                <a:spcPts val="0"/>
              </a:spcBef>
              <a:spcAft>
                <a:spcPts val="0"/>
              </a:spcAft>
              <a:buClr>
                <a:schemeClr val="lt2"/>
              </a:buClr>
              <a:buSzPts val="1000"/>
              <a:buFont typeface="Inter"/>
              <a:buChar char="●"/>
              <a:defRPr sz="1000">
                <a:solidFill>
                  <a:schemeClr val="lt2"/>
                </a:solidFill>
              </a:defRPr>
            </a:lvl4pPr>
            <a:lvl5pPr indent="-292100" lvl="4" marL="2286000">
              <a:spcBef>
                <a:spcPts val="0"/>
              </a:spcBef>
              <a:spcAft>
                <a:spcPts val="0"/>
              </a:spcAft>
              <a:buClr>
                <a:schemeClr val="lt2"/>
              </a:buClr>
              <a:buSzPts val="1000"/>
              <a:buFont typeface="Inter"/>
              <a:buChar char="○"/>
              <a:defRPr sz="1000">
                <a:solidFill>
                  <a:schemeClr val="lt2"/>
                </a:solidFill>
              </a:defRPr>
            </a:lvl5pPr>
            <a:lvl6pPr indent="-292100" lvl="5" marL="2743200">
              <a:spcBef>
                <a:spcPts val="0"/>
              </a:spcBef>
              <a:spcAft>
                <a:spcPts val="0"/>
              </a:spcAft>
              <a:buClr>
                <a:schemeClr val="lt2"/>
              </a:buClr>
              <a:buSzPts val="1000"/>
              <a:buFont typeface="Inter"/>
              <a:buChar char="■"/>
              <a:defRPr sz="1000">
                <a:solidFill>
                  <a:schemeClr val="lt2"/>
                </a:solidFill>
              </a:defRPr>
            </a:lvl6pPr>
            <a:lvl7pPr indent="-292100" lvl="6" marL="3200400">
              <a:spcBef>
                <a:spcPts val="0"/>
              </a:spcBef>
              <a:spcAft>
                <a:spcPts val="0"/>
              </a:spcAft>
              <a:buClr>
                <a:schemeClr val="lt2"/>
              </a:buClr>
              <a:buSzPts val="1000"/>
              <a:buFont typeface="Inter"/>
              <a:buChar char="●"/>
              <a:defRPr sz="1000">
                <a:solidFill>
                  <a:schemeClr val="lt2"/>
                </a:solidFill>
              </a:defRPr>
            </a:lvl7pPr>
            <a:lvl8pPr indent="-292100" lvl="7" marL="3657600">
              <a:spcBef>
                <a:spcPts val="0"/>
              </a:spcBef>
              <a:spcAft>
                <a:spcPts val="0"/>
              </a:spcAft>
              <a:buClr>
                <a:schemeClr val="lt2"/>
              </a:buClr>
              <a:buSzPts val="1000"/>
              <a:buFont typeface="Inter"/>
              <a:buChar char="○"/>
              <a:defRPr sz="1000">
                <a:solidFill>
                  <a:schemeClr val="lt2"/>
                </a:solidFill>
              </a:defRPr>
            </a:lvl8pPr>
            <a:lvl9pPr indent="-292100" lvl="8" marL="4114800">
              <a:spcBef>
                <a:spcPts val="0"/>
              </a:spcBef>
              <a:spcAft>
                <a:spcPts val="0"/>
              </a:spcAft>
              <a:buClr>
                <a:schemeClr val="lt2"/>
              </a:buClr>
              <a:buSzPts val="1000"/>
              <a:buFont typeface="Inter"/>
              <a:buChar char="■"/>
              <a:defRPr sz="1000">
                <a:solidFill>
                  <a:schemeClr val="lt2"/>
                </a:solidFill>
              </a:defRPr>
            </a:lvl9pPr>
          </a:lstStyle>
          <a:p/>
        </p:txBody>
      </p:sp>
      <p:sp>
        <p:nvSpPr>
          <p:cNvPr id="224" name="Google Shape;224;p12"/>
          <p:cNvSpPr txBox="1"/>
          <p:nvPr>
            <p:ph idx="14" type="subTitle"/>
          </p:nvPr>
        </p:nvSpPr>
        <p:spPr>
          <a:xfrm>
            <a:off x="4617950" y="1983900"/>
            <a:ext cx="1488000" cy="436500"/>
          </a:xfrm>
          <a:prstGeom prst="rect">
            <a:avLst/>
          </a:prstGeom>
        </p:spPr>
        <p:txBody>
          <a:bodyPr anchorCtr="0" anchor="t" bIns="182875" lIns="182875" spcFirstLastPara="1" rIns="91425" wrap="square" tIns="91425">
            <a:normAutofit/>
          </a:bodyPr>
          <a:lstStyle>
            <a:lvl1pPr lvl="0">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1pPr>
            <a:lvl2pPr lvl="1">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2pPr>
            <a:lvl3pPr lvl="2">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3pPr>
            <a:lvl4pPr lvl="3">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4pPr>
            <a:lvl5pPr lvl="4">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5pPr>
            <a:lvl6pPr lvl="5">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6pPr>
            <a:lvl7pPr lvl="6">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7pPr>
            <a:lvl8pPr lvl="7">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8pPr>
            <a:lvl9pPr lvl="8">
              <a:lnSpc>
                <a:spcPct val="80000"/>
              </a:lnSpc>
              <a:spcBef>
                <a:spcPts val="0"/>
              </a:spcBef>
              <a:spcAft>
                <a:spcPts val="0"/>
              </a:spcAft>
              <a:buClr>
                <a:schemeClr val="lt1"/>
              </a:buClr>
              <a:buSzPts val="3000"/>
              <a:buFont typeface="Inter Black"/>
              <a:buNone/>
              <a:defRPr sz="3000">
                <a:solidFill>
                  <a:schemeClr val="lt1"/>
                </a:solidFill>
                <a:latin typeface="Inter Black"/>
                <a:ea typeface="Inter Black"/>
                <a:cs typeface="Inter Black"/>
                <a:sym typeface="Inter Black"/>
              </a:defRPr>
            </a:lvl9pPr>
          </a:lstStyle>
          <a:p/>
        </p:txBody>
      </p:sp>
      <p:sp>
        <p:nvSpPr>
          <p:cNvPr id="225" name="Google Shape;225;p12"/>
          <p:cNvSpPr txBox="1"/>
          <p:nvPr>
            <p:ph idx="15" type="body"/>
          </p:nvPr>
        </p:nvSpPr>
        <p:spPr>
          <a:xfrm>
            <a:off x="4619100" y="2668644"/>
            <a:ext cx="2101200" cy="19392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226" name="Google Shape;226;p12"/>
          <p:cNvSpPr txBox="1"/>
          <p:nvPr>
            <p:ph idx="16" type="subTitle"/>
          </p:nvPr>
        </p:nvSpPr>
        <p:spPr>
          <a:xfrm>
            <a:off x="6812125" y="1983900"/>
            <a:ext cx="1476300" cy="436500"/>
          </a:xfrm>
          <a:prstGeom prst="rect">
            <a:avLst/>
          </a:prstGeom>
        </p:spPr>
        <p:txBody>
          <a:bodyPr anchorCtr="0" anchor="t" bIns="182875" lIns="182875" spcFirstLastPara="1" rIns="91425" wrap="square" tIns="91425">
            <a:normAutofit/>
          </a:bodyPr>
          <a:lstStyle>
            <a:lvl1pPr lvl="0">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1pPr>
            <a:lvl2pPr lvl="1">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2pPr>
            <a:lvl3pPr lvl="2">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3pPr>
            <a:lvl4pPr lvl="3">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4pPr>
            <a:lvl5pPr lvl="4">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5pPr>
            <a:lvl6pPr lvl="5">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6pPr>
            <a:lvl7pPr lvl="6">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7pPr>
            <a:lvl8pPr lvl="7">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8pPr>
            <a:lvl9pPr lvl="8">
              <a:lnSpc>
                <a:spcPct val="80000"/>
              </a:lnSpc>
              <a:spcBef>
                <a:spcPts val="0"/>
              </a:spcBef>
              <a:spcAft>
                <a:spcPts val="0"/>
              </a:spcAft>
              <a:buClr>
                <a:schemeClr val="dk2"/>
              </a:buClr>
              <a:buSzPts val="3000"/>
              <a:buFont typeface="Inter Black"/>
              <a:buNone/>
              <a:defRPr sz="3000">
                <a:latin typeface="Inter Black"/>
                <a:ea typeface="Inter Black"/>
                <a:cs typeface="Inter Black"/>
                <a:sym typeface="Inter Black"/>
              </a:defRPr>
            </a:lvl9pPr>
          </a:lstStyle>
          <a:p/>
        </p:txBody>
      </p:sp>
      <p:sp>
        <p:nvSpPr>
          <p:cNvPr id="227" name="Google Shape;227;p12"/>
          <p:cNvSpPr txBox="1"/>
          <p:nvPr>
            <p:ph idx="17" type="body"/>
          </p:nvPr>
        </p:nvSpPr>
        <p:spPr>
          <a:xfrm>
            <a:off x="6814225" y="2668650"/>
            <a:ext cx="2101200" cy="2015400"/>
          </a:xfrm>
          <a:prstGeom prst="rect">
            <a:avLst/>
          </a:prstGeom>
        </p:spPr>
        <p:txBody>
          <a:bodyPr anchorCtr="0" anchor="t" bIns="91425" lIns="182875" spcFirstLastPara="1" rIns="18287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228" name="Google Shape;228;p12"/>
          <p:cNvSpPr/>
          <p:nvPr>
            <p:ph idx="18" type="pic"/>
          </p:nvPr>
        </p:nvSpPr>
        <p:spPr>
          <a:xfrm>
            <a:off x="1716300" y="1988400"/>
            <a:ext cx="427500" cy="427500"/>
          </a:xfrm>
          <a:prstGeom prst="roundRect">
            <a:avLst>
              <a:gd fmla="val 25468" name="adj"/>
            </a:avLst>
          </a:prstGeom>
          <a:noFill/>
          <a:ln cap="flat" cmpd="sng" w="9525">
            <a:solidFill>
              <a:schemeClr val="accent1"/>
            </a:solidFill>
            <a:prstDash val="solid"/>
            <a:round/>
            <a:headEnd len="sm" w="sm" type="none"/>
            <a:tailEnd len="sm" w="sm" type="none"/>
          </a:ln>
        </p:spPr>
      </p:sp>
      <p:sp>
        <p:nvSpPr>
          <p:cNvPr id="229" name="Google Shape;229;p12"/>
          <p:cNvSpPr/>
          <p:nvPr/>
        </p:nvSpPr>
        <p:spPr>
          <a:xfrm rot="10800000">
            <a:off x="8637300" y="457200"/>
            <a:ext cx="278100" cy="278100"/>
          </a:xfrm>
          <a:prstGeom prst="ellipse">
            <a:avLst/>
          </a:prstGeom>
          <a:solidFill>
            <a:schemeClr val="l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grpSp>
        <p:nvGrpSpPr>
          <p:cNvPr id="230" name="Google Shape;230;p12"/>
          <p:cNvGrpSpPr/>
          <p:nvPr/>
        </p:nvGrpSpPr>
        <p:grpSpPr>
          <a:xfrm rot="10800000">
            <a:off x="8694334" y="513115"/>
            <a:ext cx="163248" cy="163248"/>
            <a:chOff x="6251786" y="659047"/>
            <a:chExt cx="250842" cy="250842"/>
          </a:xfrm>
        </p:grpSpPr>
        <p:sp>
          <p:nvSpPr>
            <p:cNvPr id="231" name="Google Shape;231;p12"/>
            <p:cNvSpPr/>
            <p:nvPr/>
          </p:nvSpPr>
          <p:spPr>
            <a:xfrm rot="-2700000">
              <a:off x="6256849" y="727455"/>
              <a:ext cx="240717" cy="114027"/>
            </a:xfrm>
            <a:custGeom>
              <a:rect b="b" l="l" r="r" t="t"/>
              <a:pathLst>
                <a:path extrusionOk="0" h="22601" w="47712">
                  <a:moveTo>
                    <a:pt x="36474" y="1"/>
                  </a:moveTo>
                  <a:lnTo>
                    <a:pt x="32896" y="3516"/>
                  </a:lnTo>
                  <a:lnTo>
                    <a:pt x="38106" y="8789"/>
                  </a:lnTo>
                  <a:lnTo>
                    <a:pt x="1" y="8789"/>
                  </a:lnTo>
                  <a:lnTo>
                    <a:pt x="1" y="13812"/>
                  </a:lnTo>
                  <a:lnTo>
                    <a:pt x="38106" y="13812"/>
                  </a:lnTo>
                  <a:lnTo>
                    <a:pt x="32833" y="19085"/>
                  </a:lnTo>
                  <a:lnTo>
                    <a:pt x="36411" y="22600"/>
                  </a:lnTo>
                  <a:lnTo>
                    <a:pt x="47711" y="11300"/>
                  </a:lnTo>
                  <a:lnTo>
                    <a:pt x="36474" y="1"/>
                  </a:lnTo>
                  <a:close/>
                </a:path>
              </a:pathLst>
            </a:custGeom>
            <a:solidFill>
              <a:schemeClr val="dk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2"/>
                </a:solidFill>
                <a:latin typeface="Inter"/>
                <a:ea typeface="Inter"/>
                <a:cs typeface="Inter"/>
                <a:sym typeface="Inter"/>
              </a:endParaRPr>
            </a:p>
          </p:txBody>
        </p:sp>
        <p:sp>
          <p:nvSpPr>
            <p:cNvPr id="232" name="Google Shape;232;p12"/>
            <p:cNvSpPr/>
            <p:nvPr/>
          </p:nvSpPr>
          <p:spPr>
            <a:xfrm>
              <a:off x="6436525" y="699100"/>
              <a:ext cx="26700" cy="119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a:ea typeface="Inter"/>
                <a:cs typeface="Inter"/>
                <a:sym typeface="Inter"/>
              </a:endParaRPr>
            </a:p>
          </p:txBody>
        </p:sp>
        <p:sp>
          <p:nvSpPr>
            <p:cNvPr id="233" name="Google Shape;233;p12"/>
            <p:cNvSpPr/>
            <p:nvPr/>
          </p:nvSpPr>
          <p:spPr>
            <a:xfrm rot="5400000">
              <a:off x="6390925" y="652300"/>
              <a:ext cx="25500" cy="119100"/>
            </a:xfrm>
            <a:prstGeom prst="rect">
              <a:avLst/>
            </a:prstGeom>
            <a:solidFill>
              <a:schemeClr val="dk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latin typeface="Inter"/>
                <a:ea typeface="Inter"/>
                <a:cs typeface="Inter"/>
                <a:sym typeface="Inter"/>
              </a:endParaRPr>
            </a:p>
          </p:txBody>
        </p:sp>
      </p:grpSp>
      <p:sp>
        <p:nvSpPr>
          <p:cNvPr id="234" name="Google Shape;234;p12"/>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35" name="Google Shape;235;p12"/>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 Three storyboards ALT 2">
  <p:cSld name="BLANK_1_1_1_1_1_1_1_1_1_1_1_1_1_1_1_1_1_1">
    <p:bg>
      <p:bgPr>
        <a:solidFill>
          <a:schemeClr val="dk2"/>
        </a:solidFill>
      </p:bgPr>
    </p:bg>
    <p:spTree>
      <p:nvGrpSpPr>
        <p:cNvPr id="236" name="Shape 236"/>
        <p:cNvGrpSpPr/>
        <p:nvPr/>
      </p:nvGrpSpPr>
      <p:grpSpPr>
        <a:xfrm>
          <a:off x="0" y="0"/>
          <a:ext cx="0" cy="0"/>
          <a:chOff x="0" y="0"/>
          <a:chExt cx="0" cy="0"/>
        </a:xfrm>
      </p:grpSpPr>
      <p:sp>
        <p:nvSpPr>
          <p:cNvPr id="237" name="Google Shape;237;p13"/>
          <p:cNvSpPr/>
          <p:nvPr>
            <p:ph idx="2" type="pic"/>
          </p:nvPr>
        </p:nvSpPr>
        <p:spPr>
          <a:xfrm>
            <a:off x="2423700" y="457200"/>
            <a:ext cx="2101200" cy="4226400"/>
          </a:xfrm>
          <a:prstGeom prst="round2DiagRect">
            <a:avLst>
              <a:gd fmla="val 16667" name="adj1"/>
              <a:gd fmla="val 4331" name="adj2"/>
            </a:avLst>
          </a:prstGeom>
          <a:noFill/>
          <a:ln>
            <a:noFill/>
          </a:ln>
        </p:spPr>
      </p:sp>
      <p:sp>
        <p:nvSpPr>
          <p:cNvPr id="238" name="Google Shape;238;p13"/>
          <p:cNvSpPr txBox="1"/>
          <p:nvPr>
            <p:ph idx="1" type="body"/>
          </p:nvPr>
        </p:nvSpPr>
        <p:spPr>
          <a:xfrm>
            <a:off x="2423700" y="3632000"/>
            <a:ext cx="2101200" cy="803700"/>
          </a:xfrm>
          <a:prstGeom prst="rect">
            <a:avLst/>
          </a:prstGeom>
        </p:spPr>
        <p:txBody>
          <a:bodyPr anchorCtr="0" anchor="b" bIns="0" lIns="182875" spcFirstLastPara="1" rIns="182875" wrap="square" tIns="0">
            <a:noAutofit/>
          </a:bodyPr>
          <a:lstStyle>
            <a:lvl1pPr indent="-292100" lvl="0" marL="457200">
              <a:lnSpc>
                <a:spcPct val="100000"/>
              </a:lnSpc>
              <a:spcBef>
                <a:spcPts val="0"/>
              </a:spcBef>
              <a:spcAft>
                <a:spcPts val="0"/>
              </a:spcAft>
              <a:buClr>
                <a:schemeClr val="dk1"/>
              </a:buClr>
              <a:buSzPts val="1000"/>
              <a:buChar char="●"/>
              <a:defRPr sz="1000">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sz="1000">
                <a:solidFill>
                  <a:schemeClr val="dk1"/>
                </a:solidFill>
              </a:defRPr>
            </a:lvl3pPr>
            <a:lvl4pPr indent="-292100" lvl="3" marL="1828800">
              <a:lnSpc>
                <a:spcPct val="100000"/>
              </a:lnSpc>
              <a:spcBef>
                <a:spcPts val="0"/>
              </a:spcBef>
              <a:spcAft>
                <a:spcPts val="0"/>
              </a:spcAft>
              <a:buClr>
                <a:schemeClr val="dk1"/>
              </a:buClr>
              <a:buSzPts val="1000"/>
              <a:buChar char="●"/>
              <a:defRPr sz="1000">
                <a:solidFill>
                  <a:schemeClr val="dk1"/>
                </a:solidFill>
              </a:defRPr>
            </a:lvl4pPr>
            <a:lvl5pPr indent="-292100" lvl="4" marL="2286000">
              <a:lnSpc>
                <a:spcPct val="100000"/>
              </a:lnSpc>
              <a:spcBef>
                <a:spcPts val="0"/>
              </a:spcBef>
              <a:spcAft>
                <a:spcPts val="0"/>
              </a:spcAft>
              <a:buClr>
                <a:schemeClr val="dk1"/>
              </a:buClr>
              <a:buSzPts val="1000"/>
              <a:buChar char="○"/>
              <a:defRPr sz="1000">
                <a:solidFill>
                  <a:schemeClr val="dk1"/>
                </a:solidFill>
              </a:defRPr>
            </a:lvl5pPr>
            <a:lvl6pPr indent="-292100" lvl="5" marL="2743200">
              <a:lnSpc>
                <a:spcPct val="100000"/>
              </a:lnSpc>
              <a:spcBef>
                <a:spcPts val="0"/>
              </a:spcBef>
              <a:spcAft>
                <a:spcPts val="0"/>
              </a:spcAft>
              <a:buClr>
                <a:schemeClr val="dk1"/>
              </a:buClr>
              <a:buSzPts val="1000"/>
              <a:buChar char="■"/>
              <a:defRPr sz="1000">
                <a:solidFill>
                  <a:schemeClr val="dk1"/>
                </a:solidFill>
              </a:defRPr>
            </a:lvl6pPr>
            <a:lvl7pPr indent="-292100" lvl="6" marL="3200400">
              <a:lnSpc>
                <a:spcPct val="100000"/>
              </a:lnSpc>
              <a:spcBef>
                <a:spcPts val="0"/>
              </a:spcBef>
              <a:spcAft>
                <a:spcPts val="0"/>
              </a:spcAft>
              <a:buClr>
                <a:schemeClr val="dk1"/>
              </a:buClr>
              <a:buSzPts val="1000"/>
              <a:buChar char="●"/>
              <a:defRPr sz="1000">
                <a:solidFill>
                  <a:schemeClr val="dk1"/>
                </a:solidFill>
              </a:defRPr>
            </a:lvl7pPr>
            <a:lvl8pPr indent="-292100" lvl="7" marL="3657600">
              <a:lnSpc>
                <a:spcPct val="100000"/>
              </a:lnSpc>
              <a:spcBef>
                <a:spcPts val="0"/>
              </a:spcBef>
              <a:spcAft>
                <a:spcPts val="0"/>
              </a:spcAft>
              <a:buClr>
                <a:schemeClr val="dk1"/>
              </a:buClr>
              <a:buSzPts val="1000"/>
              <a:buChar char="○"/>
              <a:defRPr sz="1000">
                <a:solidFill>
                  <a:schemeClr val="dk1"/>
                </a:solidFill>
              </a:defRPr>
            </a:lvl8pPr>
            <a:lvl9pPr indent="-292100" lvl="8" marL="4114800">
              <a:lnSpc>
                <a:spcPct val="100000"/>
              </a:lnSpc>
              <a:spcBef>
                <a:spcPts val="0"/>
              </a:spcBef>
              <a:spcAft>
                <a:spcPts val="0"/>
              </a:spcAft>
              <a:buClr>
                <a:schemeClr val="dk1"/>
              </a:buClr>
              <a:buSzPts val="1000"/>
              <a:buChar char="■"/>
              <a:defRPr sz="1000">
                <a:solidFill>
                  <a:schemeClr val="dk1"/>
                </a:solidFill>
              </a:defRPr>
            </a:lvl9pPr>
          </a:lstStyle>
          <a:p/>
        </p:txBody>
      </p:sp>
      <p:sp>
        <p:nvSpPr>
          <p:cNvPr id="239" name="Google Shape;239;p13"/>
          <p:cNvSpPr txBox="1"/>
          <p:nvPr>
            <p:ph idx="3" type="subTitle"/>
          </p:nvPr>
        </p:nvSpPr>
        <p:spPr>
          <a:xfrm>
            <a:off x="2621850" y="707500"/>
            <a:ext cx="1722000" cy="4230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9pPr>
          </a:lstStyle>
          <a:p/>
        </p:txBody>
      </p:sp>
      <p:sp>
        <p:nvSpPr>
          <p:cNvPr id="240" name="Google Shape;240;p13"/>
          <p:cNvSpPr txBox="1"/>
          <p:nvPr>
            <p:ph type="title"/>
          </p:nvPr>
        </p:nvSpPr>
        <p:spPr>
          <a:xfrm>
            <a:off x="228600" y="457200"/>
            <a:ext cx="21012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9pPr>
          </a:lstStyle>
          <a:p/>
        </p:txBody>
      </p:sp>
      <p:sp>
        <p:nvSpPr>
          <p:cNvPr id="241" name="Google Shape;241;p13"/>
          <p:cNvSpPr/>
          <p:nvPr>
            <p:ph idx="4" type="pic"/>
          </p:nvPr>
        </p:nvSpPr>
        <p:spPr>
          <a:xfrm>
            <a:off x="4618800" y="457200"/>
            <a:ext cx="2101200" cy="4226400"/>
          </a:xfrm>
          <a:prstGeom prst="roundRect">
            <a:avLst>
              <a:gd fmla="val 6865" name="adj"/>
            </a:avLst>
          </a:prstGeom>
          <a:noFill/>
          <a:ln>
            <a:noFill/>
          </a:ln>
        </p:spPr>
      </p:sp>
      <p:sp>
        <p:nvSpPr>
          <p:cNvPr id="242" name="Google Shape;242;p13"/>
          <p:cNvSpPr txBox="1"/>
          <p:nvPr>
            <p:ph idx="5" type="body"/>
          </p:nvPr>
        </p:nvSpPr>
        <p:spPr>
          <a:xfrm>
            <a:off x="4618800" y="3632000"/>
            <a:ext cx="2101200" cy="803700"/>
          </a:xfrm>
          <a:prstGeom prst="rect">
            <a:avLst/>
          </a:prstGeom>
        </p:spPr>
        <p:txBody>
          <a:bodyPr anchorCtr="0" anchor="b"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243" name="Google Shape;243;p13"/>
          <p:cNvSpPr txBox="1"/>
          <p:nvPr>
            <p:ph idx="6" type="subTitle"/>
          </p:nvPr>
        </p:nvSpPr>
        <p:spPr>
          <a:xfrm>
            <a:off x="4816950" y="707500"/>
            <a:ext cx="1722000" cy="4230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9pPr>
          </a:lstStyle>
          <a:p/>
        </p:txBody>
      </p:sp>
      <p:sp>
        <p:nvSpPr>
          <p:cNvPr id="244" name="Google Shape;244;p13"/>
          <p:cNvSpPr/>
          <p:nvPr>
            <p:ph idx="7" type="pic"/>
          </p:nvPr>
        </p:nvSpPr>
        <p:spPr>
          <a:xfrm>
            <a:off x="6813900" y="457200"/>
            <a:ext cx="2101200" cy="4226400"/>
          </a:xfrm>
          <a:prstGeom prst="round2DiagRect">
            <a:avLst>
              <a:gd fmla="val 4790" name="adj1"/>
              <a:gd fmla="val 16652" name="adj2"/>
            </a:avLst>
          </a:prstGeom>
          <a:noFill/>
          <a:ln>
            <a:noFill/>
          </a:ln>
        </p:spPr>
      </p:sp>
      <p:sp>
        <p:nvSpPr>
          <p:cNvPr id="245" name="Google Shape;245;p13"/>
          <p:cNvSpPr txBox="1"/>
          <p:nvPr>
            <p:ph idx="8" type="body"/>
          </p:nvPr>
        </p:nvSpPr>
        <p:spPr>
          <a:xfrm>
            <a:off x="6813900" y="3632000"/>
            <a:ext cx="2101200" cy="803700"/>
          </a:xfrm>
          <a:prstGeom prst="rect">
            <a:avLst/>
          </a:prstGeom>
        </p:spPr>
        <p:txBody>
          <a:bodyPr anchorCtr="0" anchor="b" bIns="0" lIns="182875" spcFirstLastPara="1" rIns="182875"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246" name="Google Shape;246;p13"/>
          <p:cNvSpPr txBox="1"/>
          <p:nvPr>
            <p:ph idx="9" type="subTitle"/>
          </p:nvPr>
        </p:nvSpPr>
        <p:spPr>
          <a:xfrm>
            <a:off x="7012050" y="707500"/>
            <a:ext cx="1722000" cy="4230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1pPr>
            <a:lvl2pPr lvl="1">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2pPr>
            <a:lvl3pPr lvl="2">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3pPr>
            <a:lvl4pPr lvl="3">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4pPr>
            <a:lvl5pPr lvl="4">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5pPr>
            <a:lvl6pPr lvl="5">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6pPr>
            <a:lvl7pPr lvl="6">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7pPr>
            <a:lvl8pPr lvl="7">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8pPr>
            <a:lvl9pPr lvl="8">
              <a:spcBef>
                <a:spcPts val="0"/>
              </a:spcBef>
              <a:spcAft>
                <a:spcPts val="0"/>
              </a:spcAft>
              <a:buClr>
                <a:schemeClr val="dk1"/>
              </a:buClr>
              <a:buSzPts val="1200"/>
              <a:buFont typeface="Inter SemiBold"/>
              <a:buNone/>
              <a:defRPr sz="1200">
                <a:solidFill>
                  <a:schemeClr val="dk1"/>
                </a:solidFill>
                <a:latin typeface="Inter SemiBold"/>
                <a:ea typeface="Inter SemiBold"/>
                <a:cs typeface="Inter SemiBold"/>
                <a:sym typeface="Inter SemiBold"/>
              </a:defRPr>
            </a:lvl9pPr>
          </a:lstStyle>
          <a:p/>
        </p:txBody>
      </p:sp>
      <p:sp>
        <p:nvSpPr>
          <p:cNvPr id="247" name="Google Shape;247;p13"/>
          <p:cNvSpPr txBox="1"/>
          <p:nvPr>
            <p:ph idx="13"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48" name="Google Shape;248;p13"/>
          <p:cNvSpPr txBox="1"/>
          <p:nvPr>
            <p:ph idx="14"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49" name="Google Shape;249;p13"/>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50" name="Google Shape;250;p13"/>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BLANK_1_1_1_1_1_1_1_1_1_1_1_1_1_1_1_1_1_1_3">
    <p:bg>
      <p:bgPr>
        <a:solidFill>
          <a:schemeClr val="dk2"/>
        </a:solidFill>
      </p:bgPr>
    </p:bg>
    <p:spTree>
      <p:nvGrpSpPr>
        <p:cNvPr id="251" name="Shape 251"/>
        <p:cNvGrpSpPr/>
        <p:nvPr/>
      </p:nvGrpSpPr>
      <p:grpSpPr>
        <a:xfrm>
          <a:off x="0" y="0"/>
          <a:ext cx="0" cy="0"/>
          <a:chOff x="0" y="0"/>
          <a:chExt cx="0" cy="0"/>
        </a:xfrm>
      </p:grpSpPr>
      <p:sp>
        <p:nvSpPr>
          <p:cNvPr id="252" name="Google Shape;252;p14"/>
          <p:cNvSpPr txBox="1"/>
          <p:nvPr>
            <p:ph type="title"/>
          </p:nvPr>
        </p:nvSpPr>
        <p:spPr>
          <a:xfrm>
            <a:off x="228600" y="457200"/>
            <a:ext cx="86868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9pPr>
          </a:lstStyle>
          <a:p/>
        </p:txBody>
      </p:sp>
      <p:sp>
        <p:nvSpPr>
          <p:cNvPr id="253" name="Google Shape;253;p14"/>
          <p:cNvSpPr txBox="1"/>
          <p:nvPr>
            <p:ph idx="1" type="body"/>
          </p:nvPr>
        </p:nvSpPr>
        <p:spPr>
          <a:xfrm>
            <a:off x="2423700" y="3866575"/>
            <a:ext cx="3364200" cy="772200"/>
          </a:xfrm>
          <a:prstGeom prst="rect">
            <a:avLst/>
          </a:prstGeom>
        </p:spPr>
        <p:txBody>
          <a:bodyPr anchorCtr="0" anchor="t" bIns="0" lIns="0" spcFirstLastPara="1" rIns="0" wrap="square" tIns="0">
            <a:noAutofit/>
          </a:bodyPr>
          <a:lstStyle>
            <a:lvl1pPr indent="-292100" lvl="0" marL="457200">
              <a:lnSpc>
                <a:spcPct val="100000"/>
              </a:lnSpc>
              <a:spcBef>
                <a:spcPts val="0"/>
              </a:spcBef>
              <a:spcAft>
                <a:spcPts val="0"/>
              </a:spcAft>
              <a:buClr>
                <a:schemeClr val="dk1"/>
              </a:buClr>
              <a:buSzPts val="1000"/>
              <a:buChar char="●"/>
              <a:defRPr sz="1000">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sz="1000">
                <a:solidFill>
                  <a:schemeClr val="dk1"/>
                </a:solidFill>
              </a:defRPr>
            </a:lvl3pPr>
            <a:lvl4pPr indent="-292100" lvl="3" marL="1828800">
              <a:lnSpc>
                <a:spcPct val="100000"/>
              </a:lnSpc>
              <a:spcBef>
                <a:spcPts val="0"/>
              </a:spcBef>
              <a:spcAft>
                <a:spcPts val="0"/>
              </a:spcAft>
              <a:buClr>
                <a:schemeClr val="dk1"/>
              </a:buClr>
              <a:buSzPts val="1000"/>
              <a:buChar char="●"/>
              <a:defRPr sz="1000">
                <a:solidFill>
                  <a:schemeClr val="dk1"/>
                </a:solidFill>
              </a:defRPr>
            </a:lvl4pPr>
            <a:lvl5pPr indent="-292100" lvl="4" marL="2286000">
              <a:lnSpc>
                <a:spcPct val="100000"/>
              </a:lnSpc>
              <a:spcBef>
                <a:spcPts val="0"/>
              </a:spcBef>
              <a:spcAft>
                <a:spcPts val="0"/>
              </a:spcAft>
              <a:buClr>
                <a:schemeClr val="dk1"/>
              </a:buClr>
              <a:buSzPts val="1000"/>
              <a:buChar char="○"/>
              <a:defRPr sz="1000">
                <a:solidFill>
                  <a:schemeClr val="dk1"/>
                </a:solidFill>
              </a:defRPr>
            </a:lvl5pPr>
            <a:lvl6pPr indent="-292100" lvl="5" marL="2743200">
              <a:lnSpc>
                <a:spcPct val="100000"/>
              </a:lnSpc>
              <a:spcBef>
                <a:spcPts val="0"/>
              </a:spcBef>
              <a:spcAft>
                <a:spcPts val="0"/>
              </a:spcAft>
              <a:buClr>
                <a:schemeClr val="dk1"/>
              </a:buClr>
              <a:buSzPts val="1000"/>
              <a:buChar char="■"/>
              <a:defRPr sz="1000">
                <a:solidFill>
                  <a:schemeClr val="dk1"/>
                </a:solidFill>
              </a:defRPr>
            </a:lvl6pPr>
            <a:lvl7pPr indent="-292100" lvl="6" marL="3200400">
              <a:lnSpc>
                <a:spcPct val="100000"/>
              </a:lnSpc>
              <a:spcBef>
                <a:spcPts val="0"/>
              </a:spcBef>
              <a:spcAft>
                <a:spcPts val="0"/>
              </a:spcAft>
              <a:buClr>
                <a:schemeClr val="dk1"/>
              </a:buClr>
              <a:buSzPts val="1000"/>
              <a:buChar char="●"/>
              <a:defRPr sz="1000">
                <a:solidFill>
                  <a:schemeClr val="dk1"/>
                </a:solidFill>
              </a:defRPr>
            </a:lvl7pPr>
            <a:lvl8pPr indent="-292100" lvl="7" marL="3657600">
              <a:lnSpc>
                <a:spcPct val="100000"/>
              </a:lnSpc>
              <a:spcBef>
                <a:spcPts val="0"/>
              </a:spcBef>
              <a:spcAft>
                <a:spcPts val="0"/>
              </a:spcAft>
              <a:buClr>
                <a:schemeClr val="dk1"/>
              </a:buClr>
              <a:buSzPts val="1000"/>
              <a:buChar char="○"/>
              <a:defRPr sz="1000">
                <a:solidFill>
                  <a:schemeClr val="dk1"/>
                </a:solidFill>
              </a:defRPr>
            </a:lvl8pPr>
            <a:lvl9pPr indent="-292100" lvl="8" marL="4114800">
              <a:lnSpc>
                <a:spcPct val="100000"/>
              </a:lnSpc>
              <a:spcBef>
                <a:spcPts val="0"/>
              </a:spcBef>
              <a:spcAft>
                <a:spcPts val="0"/>
              </a:spcAft>
              <a:buClr>
                <a:schemeClr val="dk1"/>
              </a:buClr>
              <a:buSzPts val="1000"/>
              <a:buChar char="■"/>
              <a:defRPr sz="1000">
                <a:solidFill>
                  <a:schemeClr val="dk1"/>
                </a:solidFill>
              </a:defRPr>
            </a:lvl9pPr>
          </a:lstStyle>
          <a:p/>
        </p:txBody>
      </p:sp>
      <p:sp>
        <p:nvSpPr>
          <p:cNvPr id="254" name="Google Shape;254;p14"/>
          <p:cNvSpPr txBox="1"/>
          <p:nvPr>
            <p:ph idx="2" type="body"/>
          </p:nvPr>
        </p:nvSpPr>
        <p:spPr>
          <a:xfrm>
            <a:off x="6080700" y="3866586"/>
            <a:ext cx="2834700" cy="727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accent1"/>
              </a:buClr>
              <a:buSzPts val="1000"/>
              <a:buFont typeface="Inter"/>
              <a:buChar char="●"/>
              <a:defRPr sz="1000">
                <a:solidFill>
                  <a:schemeClr val="accent1"/>
                </a:solidFill>
              </a:defRPr>
            </a:lvl1pPr>
            <a:lvl2pPr indent="-292100" lvl="1" marL="914400">
              <a:spcBef>
                <a:spcPts val="0"/>
              </a:spcBef>
              <a:spcAft>
                <a:spcPts val="0"/>
              </a:spcAft>
              <a:buClr>
                <a:schemeClr val="accent1"/>
              </a:buClr>
              <a:buSzPts val="1000"/>
              <a:buFont typeface="Inter"/>
              <a:buChar char="○"/>
              <a:defRPr sz="1000">
                <a:solidFill>
                  <a:schemeClr val="accent1"/>
                </a:solidFill>
              </a:defRPr>
            </a:lvl2pPr>
            <a:lvl3pPr indent="-292100" lvl="2" marL="1371600">
              <a:spcBef>
                <a:spcPts val="0"/>
              </a:spcBef>
              <a:spcAft>
                <a:spcPts val="0"/>
              </a:spcAft>
              <a:buClr>
                <a:schemeClr val="accent1"/>
              </a:buClr>
              <a:buSzPts val="1000"/>
              <a:buFont typeface="Inter"/>
              <a:buChar char="■"/>
              <a:defRPr sz="1000">
                <a:solidFill>
                  <a:schemeClr val="accent1"/>
                </a:solidFill>
              </a:defRPr>
            </a:lvl3pPr>
            <a:lvl4pPr indent="-292100" lvl="3" marL="1828800">
              <a:spcBef>
                <a:spcPts val="0"/>
              </a:spcBef>
              <a:spcAft>
                <a:spcPts val="0"/>
              </a:spcAft>
              <a:buClr>
                <a:schemeClr val="accent1"/>
              </a:buClr>
              <a:buSzPts val="1000"/>
              <a:buFont typeface="Inter"/>
              <a:buChar char="●"/>
              <a:defRPr sz="1000">
                <a:solidFill>
                  <a:schemeClr val="accent1"/>
                </a:solidFill>
              </a:defRPr>
            </a:lvl4pPr>
            <a:lvl5pPr indent="-292100" lvl="4" marL="2286000">
              <a:spcBef>
                <a:spcPts val="0"/>
              </a:spcBef>
              <a:spcAft>
                <a:spcPts val="0"/>
              </a:spcAft>
              <a:buClr>
                <a:schemeClr val="accent1"/>
              </a:buClr>
              <a:buSzPts val="1000"/>
              <a:buFont typeface="Inter"/>
              <a:buChar char="○"/>
              <a:defRPr sz="1000">
                <a:solidFill>
                  <a:schemeClr val="accent1"/>
                </a:solidFill>
              </a:defRPr>
            </a:lvl5pPr>
            <a:lvl6pPr indent="-292100" lvl="5" marL="2743200">
              <a:spcBef>
                <a:spcPts val="0"/>
              </a:spcBef>
              <a:spcAft>
                <a:spcPts val="0"/>
              </a:spcAft>
              <a:buClr>
                <a:schemeClr val="accent1"/>
              </a:buClr>
              <a:buSzPts val="1000"/>
              <a:buFont typeface="Inter"/>
              <a:buChar char="■"/>
              <a:defRPr sz="1000">
                <a:solidFill>
                  <a:schemeClr val="accent1"/>
                </a:solidFill>
              </a:defRPr>
            </a:lvl6pPr>
            <a:lvl7pPr indent="-292100" lvl="6" marL="3200400">
              <a:spcBef>
                <a:spcPts val="0"/>
              </a:spcBef>
              <a:spcAft>
                <a:spcPts val="0"/>
              </a:spcAft>
              <a:buClr>
                <a:schemeClr val="accent1"/>
              </a:buClr>
              <a:buSzPts val="1000"/>
              <a:buFont typeface="Inter"/>
              <a:buChar char="●"/>
              <a:defRPr sz="1000">
                <a:solidFill>
                  <a:schemeClr val="accent1"/>
                </a:solidFill>
              </a:defRPr>
            </a:lvl7pPr>
            <a:lvl8pPr indent="-292100" lvl="7" marL="3657600">
              <a:spcBef>
                <a:spcPts val="0"/>
              </a:spcBef>
              <a:spcAft>
                <a:spcPts val="0"/>
              </a:spcAft>
              <a:buClr>
                <a:schemeClr val="accent1"/>
              </a:buClr>
              <a:buSzPts val="1000"/>
              <a:buFont typeface="Inter"/>
              <a:buChar char="○"/>
              <a:defRPr sz="1000">
                <a:solidFill>
                  <a:schemeClr val="accent1"/>
                </a:solidFill>
              </a:defRPr>
            </a:lvl8pPr>
            <a:lvl9pPr indent="-292100" lvl="8" marL="4114800">
              <a:spcBef>
                <a:spcPts val="0"/>
              </a:spcBef>
              <a:spcAft>
                <a:spcPts val="0"/>
              </a:spcAft>
              <a:buClr>
                <a:schemeClr val="accent1"/>
              </a:buClr>
              <a:buSzPts val="1000"/>
              <a:buFont typeface="Inter"/>
              <a:buChar char="■"/>
              <a:defRPr sz="1000">
                <a:solidFill>
                  <a:schemeClr val="accent1"/>
                </a:solidFill>
              </a:defRPr>
            </a:lvl9pPr>
          </a:lstStyle>
          <a:p/>
        </p:txBody>
      </p:sp>
      <p:sp>
        <p:nvSpPr>
          <p:cNvPr id="255" name="Google Shape;255;p14"/>
          <p:cNvSpPr txBox="1"/>
          <p:nvPr>
            <p:ph idx="3" type="subTitle"/>
          </p:nvPr>
        </p:nvSpPr>
        <p:spPr>
          <a:xfrm>
            <a:off x="228600" y="3866586"/>
            <a:ext cx="2101200" cy="7722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2400">
                <a:solidFill>
                  <a:schemeClr val="accent1"/>
                </a:solidFill>
                <a:latin typeface="Afacad Flux SemiBold"/>
                <a:ea typeface="Afacad Flux SemiBold"/>
                <a:cs typeface="Afacad Flux SemiBold"/>
                <a:sym typeface="Afacad Flux SemiBold"/>
              </a:defRPr>
            </a:lvl1pPr>
            <a:lvl2pPr lvl="1">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2pPr>
            <a:lvl3pPr lvl="2">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3pPr>
            <a:lvl4pPr lvl="3">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4pPr>
            <a:lvl5pPr lvl="4">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5pPr>
            <a:lvl6pPr lvl="5">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6pPr>
            <a:lvl7pPr lvl="6">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7pPr>
            <a:lvl8pPr lvl="7">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8pPr>
            <a:lvl9pPr lvl="8">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9pPr>
          </a:lstStyle>
          <a:p/>
        </p:txBody>
      </p:sp>
      <p:sp>
        <p:nvSpPr>
          <p:cNvPr id="256" name="Google Shape;256;p14"/>
          <p:cNvSpPr txBox="1"/>
          <p:nvPr>
            <p:ph idx="4" type="body"/>
          </p:nvPr>
        </p:nvSpPr>
        <p:spPr>
          <a:xfrm>
            <a:off x="2423700" y="2870775"/>
            <a:ext cx="3364200" cy="772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257" name="Google Shape;257;p14"/>
          <p:cNvSpPr txBox="1"/>
          <p:nvPr>
            <p:ph idx="5" type="body"/>
          </p:nvPr>
        </p:nvSpPr>
        <p:spPr>
          <a:xfrm>
            <a:off x="6080700" y="2870773"/>
            <a:ext cx="2834700" cy="727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accent1"/>
              </a:buClr>
              <a:buSzPts val="1000"/>
              <a:buFont typeface="Inter"/>
              <a:buChar char="●"/>
              <a:defRPr sz="1000">
                <a:solidFill>
                  <a:schemeClr val="accent1"/>
                </a:solidFill>
              </a:defRPr>
            </a:lvl1pPr>
            <a:lvl2pPr indent="-292100" lvl="1" marL="914400">
              <a:spcBef>
                <a:spcPts val="0"/>
              </a:spcBef>
              <a:spcAft>
                <a:spcPts val="0"/>
              </a:spcAft>
              <a:buClr>
                <a:schemeClr val="accent1"/>
              </a:buClr>
              <a:buSzPts val="1000"/>
              <a:buFont typeface="Inter"/>
              <a:buChar char="○"/>
              <a:defRPr sz="1000">
                <a:solidFill>
                  <a:schemeClr val="accent1"/>
                </a:solidFill>
              </a:defRPr>
            </a:lvl2pPr>
            <a:lvl3pPr indent="-292100" lvl="2" marL="1371600">
              <a:spcBef>
                <a:spcPts val="0"/>
              </a:spcBef>
              <a:spcAft>
                <a:spcPts val="0"/>
              </a:spcAft>
              <a:buClr>
                <a:schemeClr val="accent1"/>
              </a:buClr>
              <a:buSzPts val="1000"/>
              <a:buFont typeface="Inter"/>
              <a:buChar char="■"/>
              <a:defRPr sz="1000">
                <a:solidFill>
                  <a:schemeClr val="accent1"/>
                </a:solidFill>
              </a:defRPr>
            </a:lvl3pPr>
            <a:lvl4pPr indent="-292100" lvl="3" marL="1828800">
              <a:spcBef>
                <a:spcPts val="0"/>
              </a:spcBef>
              <a:spcAft>
                <a:spcPts val="0"/>
              </a:spcAft>
              <a:buClr>
                <a:schemeClr val="accent1"/>
              </a:buClr>
              <a:buSzPts val="1000"/>
              <a:buFont typeface="Inter"/>
              <a:buChar char="●"/>
              <a:defRPr sz="1000">
                <a:solidFill>
                  <a:schemeClr val="accent1"/>
                </a:solidFill>
              </a:defRPr>
            </a:lvl4pPr>
            <a:lvl5pPr indent="-292100" lvl="4" marL="2286000">
              <a:spcBef>
                <a:spcPts val="0"/>
              </a:spcBef>
              <a:spcAft>
                <a:spcPts val="0"/>
              </a:spcAft>
              <a:buClr>
                <a:schemeClr val="accent1"/>
              </a:buClr>
              <a:buSzPts val="1000"/>
              <a:buFont typeface="Inter"/>
              <a:buChar char="○"/>
              <a:defRPr sz="1000">
                <a:solidFill>
                  <a:schemeClr val="accent1"/>
                </a:solidFill>
              </a:defRPr>
            </a:lvl5pPr>
            <a:lvl6pPr indent="-292100" lvl="5" marL="2743200">
              <a:spcBef>
                <a:spcPts val="0"/>
              </a:spcBef>
              <a:spcAft>
                <a:spcPts val="0"/>
              </a:spcAft>
              <a:buClr>
                <a:schemeClr val="accent1"/>
              </a:buClr>
              <a:buSzPts val="1000"/>
              <a:buFont typeface="Inter"/>
              <a:buChar char="■"/>
              <a:defRPr sz="1000">
                <a:solidFill>
                  <a:schemeClr val="accent1"/>
                </a:solidFill>
              </a:defRPr>
            </a:lvl6pPr>
            <a:lvl7pPr indent="-292100" lvl="6" marL="3200400">
              <a:spcBef>
                <a:spcPts val="0"/>
              </a:spcBef>
              <a:spcAft>
                <a:spcPts val="0"/>
              </a:spcAft>
              <a:buClr>
                <a:schemeClr val="accent1"/>
              </a:buClr>
              <a:buSzPts val="1000"/>
              <a:buFont typeface="Inter"/>
              <a:buChar char="●"/>
              <a:defRPr sz="1000">
                <a:solidFill>
                  <a:schemeClr val="accent1"/>
                </a:solidFill>
              </a:defRPr>
            </a:lvl7pPr>
            <a:lvl8pPr indent="-292100" lvl="7" marL="3657600">
              <a:spcBef>
                <a:spcPts val="0"/>
              </a:spcBef>
              <a:spcAft>
                <a:spcPts val="0"/>
              </a:spcAft>
              <a:buClr>
                <a:schemeClr val="accent1"/>
              </a:buClr>
              <a:buSzPts val="1000"/>
              <a:buFont typeface="Inter"/>
              <a:buChar char="○"/>
              <a:defRPr sz="1000">
                <a:solidFill>
                  <a:schemeClr val="accent1"/>
                </a:solidFill>
              </a:defRPr>
            </a:lvl8pPr>
            <a:lvl9pPr indent="-292100" lvl="8" marL="4114800">
              <a:spcBef>
                <a:spcPts val="0"/>
              </a:spcBef>
              <a:spcAft>
                <a:spcPts val="0"/>
              </a:spcAft>
              <a:buClr>
                <a:schemeClr val="accent1"/>
              </a:buClr>
              <a:buSzPts val="1000"/>
              <a:buFont typeface="Inter"/>
              <a:buChar char="■"/>
              <a:defRPr sz="1000">
                <a:solidFill>
                  <a:schemeClr val="accent1"/>
                </a:solidFill>
              </a:defRPr>
            </a:lvl9pPr>
          </a:lstStyle>
          <a:p/>
        </p:txBody>
      </p:sp>
      <p:sp>
        <p:nvSpPr>
          <p:cNvPr id="258" name="Google Shape;258;p14"/>
          <p:cNvSpPr txBox="1"/>
          <p:nvPr>
            <p:ph idx="6" type="subTitle"/>
          </p:nvPr>
        </p:nvSpPr>
        <p:spPr>
          <a:xfrm>
            <a:off x="228600" y="2870773"/>
            <a:ext cx="2101200" cy="7722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2400">
                <a:solidFill>
                  <a:schemeClr val="accent1"/>
                </a:solidFill>
                <a:latin typeface="Afacad Flux SemiBold"/>
                <a:ea typeface="Afacad Flux SemiBold"/>
                <a:cs typeface="Afacad Flux SemiBold"/>
                <a:sym typeface="Afacad Flux SemiBold"/>
              </a:defRPr>
            </a:lvl1pPr>
            <a:lvl2pPr lvl="1">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2pPr>
            <a:lvl3pPr lvl="2">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3pPr>
            <a:lvl4pPr lvl="3">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4pPr>
            <a:lvl5pPr lvl="4">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5pPr>
            <a:lvl6pPr lvl="5">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6pPr>
            <a:lvl7pPr lvl="6">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7pPr>
            <a:lvl8pPr lvl="7">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8pPr>
            <a:lvl9pPr lvl="8">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9pPr>
          </a:lstStyle>
          <a:p/>
        </p:txBody>
      </p:sp>
      <p:sp>
        <p:nvSpPr>
          <p:cNvPr id="259" name="Google Shape;259;p14"/>
          <p:cNvSpPr txBox="1"/>
          <p:nvPr>
            <p:ph idx="7" type="body"/>
          </p:nvPr>
        </p:nvSpPr>
        <p:spPr>
          <a:xfrm>
            <a:off x="2423700" y="1864324"/>
            <a:ext cx="3364200" cy="7722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1"/>
              </a:buClr>
              <a:buSzPts val="1000"/>
              <a:buFont typeface="Inter"/>
              <a:buChar char="●"/>
              <a:defRPr sz="1000">
                <a:solidFill>
                  <a:schemeClr val="dk1"/>
                </a:solidFill>
              </a:defRPr>
            </a:lvl1pPr>
            <a:lvl2pPr indent="-292100" lvl="1" marL="914400">
              <a:spcBef>
                <a:spcPts val="0"/>
              </a:spcBef>
              <a:spcAft>
                <a:spcPts val="0"/>
              </a:spcAft>
              <a:buClr>
                <a:schemeClr val="dk1"/>
              </a:buClr>
              <a:buSzPts val="1000"/>
              <a:buFont typeface="Inter"/>
              <a:buChar char="○"/>
              <a:defRPr sz="1000">
                <a:solidFill>
                  <a:schemeClr val="dk1"/>
                </a:solidFill>
              </a:defRPr>
            </a:lvl2pPr>
            <a:lvl3pPr indent="-292100" lvl="2" marL="1371600">
              <a:spcBef>
                <a:spcPts val="0"/>
              </a:spcBef>
              <a:spcAft>
                <a:spcPts val="0"/>
              </a:spcAft>
              <a:buClr>
                <a:schemeClr val="dk1"/>
              </a:buClr>
              <a:buSzPts val="1000"/>
              <a:buFont typeface="Inter"/>
              <a:buChar char="■"/>
              <a:defRPr sz="1000">
                <a:solidFill>
                  <a:schemeClr val="dk1"/>
                </a:solidFill>
              </a:defRPr>
            </a:lvl3pPr>
            <a:lvl4pPr indent="-292100" lvl="3" marL="1828800">
              <a:spcBef>
                <a:spcPts val="0"/>
              </a:spcBef>
              <a:spcAft>
                <a:spcPts val="0"/>
              </a:spcAft>
              <a:buClr>
                <a:schemeClr val="dk1"/>
              </a:buClr>
              <a:buSzPts val="1000"/>
              <a:buFont typeface="Inter"/>
              <a:buChar char="●"/>
              <a:defRPr sz="1000">
                <a:solidFill>
                  <a:schemeClr val="dk1"/>
                </a:solidFill>
              </a:defRPr>
            </a:lvl4pPr>
            <a:lvl5pPr indent="-292100" lvl="4" marL="2286000">
              <a:spcBef>
                <a:spcPts val="0"/>
              </a:spcBef>
              <a:spcAft>
                <a:spcPts val="0"/>
              </a:spcAft>
              <a:buClr>
                <a:schemeClr val="dk1"/>
              </a:buClr>
              <a:buSzPts val="1000"/>
              <a:buFont typeface="Inter"/>
              <a:buChar char="○"/>
              <a:defRPr sz="1000">
                <a:solidFill>
                  <a:schemeClr val="dk1"/>
                </a:solidFill>
              </a:defRPr>
            </a:lvl5pPr>
            <a:lvl6pPr indent="-292100" lvl="5" marL="2743200">
              <a:spcBef>
                <a:spcPts val="0"/>
              </a:spcBef>
              <a:spcAft>
                <a:spcPts val="0"/>
              </a:spcAft>
              <a:buClr>
                <a:schemeClr val="dk1"/>
              </a:buClr>
              <a:buSzPts val="1000"/>
              <a:buFont typeface="Inter"/>
              <a:buChar char="■"/>
              <a:defRPr sz="1000">
                <a:solidFill>
                  <a:schemeClr val="dk1"/>
                </a:solidFill>
              </a:defRPr>
            </a:lvl6pPr>
            <a:lvl7pPr indent="-292100" lvl="6" marL="3200400">
              <a:spcBef>
                <a:spcPts val="0"/>
              </a:spcBef>
              <a:spcAft>
                <a:spcPts val="0"/>
              </a:spcAft>
              <a:buClr>
                <a:schemeClr val="dk1"/>
              </a:buClr>
              <a:buSzPts val="1000"/>
              <a:buFont typeface="Inter"/>
              <a:buChar char="●"/>
              <a:defRPr sz="1000">
                <a:solidFill>
                  <a:schemeClr val="dk1"/>
                </a:solidFill>
              </a:defRPr>
            </a:lvl7pPr>
            <a:lvl8pPr indent="-292100" lvl="7" marL="3657600">
              <a:spcBef>
                <a:spcPts val="0"/>
              </a:spcBef>
              <a:spcAft>
                <a:spcPts val="0"/>
              </a:spcAft>
              <a:buClr>
                <a:schemeClr val="dk1"/>
              </a:buClr>
              <a:buSzPts val="1000"/>
              <a:buFont typeface="Inter"/>
              <a:buChar char="○"/>
              <a:defRPr sz="1000">
                <a:solidFill>
                  <a:schemeClr val="dk1"/>
                </a:solidFill>
              </a:defRPr>
            </a:lvl8pPr>
            <a:lvl9pPr indent="-292100" lvl="8" marL="4114800">
              <a:spcBef>
                <a:spcPts val="0"/>
              </a:spcBef>
              <a:spcAft>
                <a:spcPts val="0"/>
              </a:spcAft>
              <a:buClr>
                <a:schemeClr val="dk1"/>
              </a:buClr>
              <a:buSzPts val="1000"/>
              <a:buFont typeface="Inter"/>
              <a:buChar char="■"/>
              <a:defRPr sz="1000">
                <a:solidFill>
                  <a:schemeClr val="dk1"/>
                </a:solidFill>
              </a:defRPr>
            </a:lvl9pPr>
          </a:lstStyle>
          <a:p/>
        </p:txBody>
      </p:sp>
      <p:sp>
        <p:nvSpPr>
          <p:cNvPr id="260" name="Google Shape;260;p14"/>
          <p:cNvSpPr txBox="1"/>
          <p:nvPr>
            <p:ph idx="8" type="body"/>
          </p:nvPr>
        </p:nvSpPr>
        <p:spPr>
          <a:xfrm>
            <a:off x="6080700" y="1864336"/>
            <a:ext cx="2834700" cy="7275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accent1"/>
              </a:buClr>
              <a:buSzPts val="1000"/>
              <a:buFont typeface="Inter"/>
              <a:buChar char="●"/>
              <a:defRPr sz="1000">
                <a:solidFill>
                  <a:schemeClr val="accent1"/>
                </a:solidFill>
              </a:defRPr>
            </a:lvl1pPr>
            <a:lvl2pPr indent="-292100" lvl="1" marL="914400">
              <a:spcBef>
                <a:spcPts val="0"/>
              </a:spcBef>
              <a:spcAft>
                <a:spcPts val="0"/>
              </a:spcAft>
              <a:buClr>
                <a:schemeClr val="accent1"/>
              </a:buClr>
              <a:buSzPts val="1000"/>
              <a:buFont typeface="Inter"/>
              <a:buChar char="○"/>
              <a:defRPr sz="1000">
                <a:solidFill>
                  <a:schemeClr val="accent1"/>
                </a:solidFill>
              </a:defRPr>
            </a:lvl2pPr>
            <a:lvl3pPr indent="-292100" lvl="2" marL="1371600">
              <a:spcBef>
                <a:spcPts val="0"/>
              </a:spcBef>
              <a:spcAft>
                <a:spcPts val="0"/>
              </a:spcAft>
              <a:buClr>
                <a:schemeClr val="accent1"/>
              </a:buClr>
              <a:buSzPts val="1000"/>
              <a:buFont typeface="Inter"/>
              <a:buChar char="■"/>
              <a:defRPr sz="1000">
                <a:solidFill>
                  <a:schemeClr val="accent1"/>
                </a:solidFill>
              </a:defRPr>
            </a:lvl3pPr>
            <a:lvl4pPr indent="-292100" lvl="3" marL="1828800">
              <a:spcBef>
                <a:spcPts val="0"/>
              </a:spcBef>
              <a:spcAft>
                <a:spcPts val="0"/>
              </a:spcAft>
              <a:buClr>
                <a:schemeClr val="accent1"/>
              </a:buClr>
              <a:buSzPts val="1000"/>
              <a:buFont typeface="Inter"/>
              <a:buChar char="●"/>
              <a:defRPr sz="1000">
                <a:solidFill>
                  <a:schemeClr val="accent1"/>
                </a:solidFill>
              </a:defRPr>
            </a:lvl4pPr>
            <a:lvl5pPr indent="-292100" lvl="4" marL="2286000">
              <a:spcBef>
                <a:spcPts val="0"/>
              </a:spcBef>
              <a:spcAft>
                <a:spcPts val="0"/>
              </a:spcAft>
              <a:buClr>
                <a:schemeClr val="accent1"/>
              </a:buClr>
              <a:buSzPts val="1000"/>
              <a:buFont typeface="Inter"/>
              <a:buChar char="○"/>
              <a:defRPr sz="1000">
                <a:solidFill>
                  <a:schemeClr val="accent1"/>
                </a:solidFill>
              </a:defRPr>
            </a:lvl5pPr>
            <a:lvl6pPr indent="-292100" lvl="5" marL="2743200">
              <a:spcBef>
                <a:spcPts val="0"/>
              </a:spcBef>
              <a:spcAft>
                <a:spcPts val="0"/>
              </a:spcAft>
              <a:buClr>
                <a:schemeClr val="accent1"/>
              </a:buClr>
              <a:buSzPts val="1000"/>
              <a:buFont typeface="Inter"/>
              <a:buChar char="■"/>
              <a:defRPr sz="1000">
                <a:solidFill>
                  <a:schemeClr val="accent1"/>
                </a:solidFill>
              </a:defRPr>
            </a:lvl6pPr>
            <a:lvl7pPr indent="-292100" lvl="6" marL="3200400">
              <a:spcBef>
                <a:spcPts val="0"/>
              </a:spcBef>
              <a:spcAft>
                <a:spcPts val="0"/>
              </a:spcAft>
              <a:buClr>
                <a:schemeClr val="accent1"/>
              </a:buClr>
              <a:buSzPts val="1000"/>
              <a:buFont typeface="Inter"/>
              <a:buChar char="●"/>
              <a:defRPr sz="1000">
                <a:solidFill>
                  <a:schemeClr val="accent1"/>
                </a:solidFill>
              </a:defRPr>
            </a:lvl7pPr>
            <a:lvl8pPr indent="-292100" lvl="7" marL="3657600">
              <a:spcBef>
                <a:spcPts val="0"/>
              </a:spcBef>
              <a:spcAft>
                <a:spcPts val="0"/>
              </a:spcAft>
              <a:buClr>
                <a:schemeClr val="accent1"/>
              </a:buClr>
              <a:buSzPts val="1000"/>
              <a:buFont typeface="Inter"/>
              <a:buChar char="○"/>
              <a:defRPr sz="1000">
                <a:solidFill>
                  <a:schemeClr val="accent1"/>
                </a:solidFill>
              </a:defRPr>
            </a:lvl8pPr>
            <a:lvl9pPr indent="-292100" lvl="8" marL="4114800">
              <a:spcBef>
                <a:spcPts val="0"/>
              </a:spcBef>
              <a:spcAft>
                <a:spcPts val="0"/>
              </a:spcAft>
              <a:buClr>
                <a:schemeClr val="accent1"/>
              </a:buClr>
              <a:buSzPts val="1000"/>
              <a:buFont typeface="Inter"/>
              <a:buChar char="■"/>
              <a:defRPr sz="1000">
                <a:solidFill>
                  <a:schemeClr val="accent1"/>
                </a:solidFill>
              </a:defRPr>
            </a:lvl9pPr>
          </a:lstStyle>
          <a:p/>
        </p:txBody>
      </p:sp>
      <p:sp>
        <p:nvSpPr>
          <p:cNvPr id="261" name="Google Shape;261;p14"/>
          <p:cNvSpPr txBox="1"/>
          <p:nvPr>
            <p:ph idx="9" type="subTitle"/>
          </p:nvPr>
        </p:nvSpPr>
        <p:spPr>
          <a:xfrm>
            <a:off x="228600" y="1864336"/>
            <a:ext cx="2101200" cy="7722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2400">
                <a:solidFill>
                  <a:schemeClr val="accent1"/>
                </a:solidFill>
                <a:latin typeface="Afacad Flux SemiBold"/>
                <a:ea typeface="Afacad Flux SemiBold"/>
                <a:cs typeface="Afacad Flux SemiBold"/>
                <a:sym typeface="Afacad Flux SemiBold"/>
              </a:defRPr>
            </a:lvl1pPr>
            <a:lvl2pPr lvl="1">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2pPr>
            <a:lvl3pPr lvl="2">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3pPr>
            <a:lvl4pPr lvl="3">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4pPr>
            <a:lvl5pPr lvl="4">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5pPr>
            <a:lvl6pPr lvl="5">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6pPr>
            <a:lvl7pPr lvl="6">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7pPr>
            <a:lvl8pPr lvl="7">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8pPr>
            <a:lvl9pPr lvl="8">
              <a:lnSpc>
                <a:spcPct val="70000"/>
              </a:lnSpc>
              <a:spcBef>
                <a:spcPts val="0"/>
              </a:spcBef>
              <a:spcAft>
                <a:spcPts val="0"/>
              </a:spcAft>
              <a:buClr>
                <a:schemeClr val="accent1"/>
              </a:buClr>
              <a:buSzPts val="1200"/>
              <a:buFont typeface="Afacad Flux"/>
              <a:buNone/>
              <a:defRPr sz="1200">
                <a:solidFill>
                  <a:schemeClr val="accent1"/>
                </a:solidFill>
                <a:latin typeface="Afacad Flux"/>
                <a:ea typeface="Afacad Flux"/>
                <a:cs typeface="Afacad Flux"/>
                <a:sym typeface="Afacad Flux"/>
              </a:defRPr>
            </a:lvl9pPr>
          </a:lstStyle>
          <a:p/>
        </p:txBody>
      </p:sp>
      <p:sp>
        <p:nvSpPr>
          <p:cNvPr id="262" name="Google Shape;262;p14"/>
          <p:cNvSpPr txBox="1"/>
          <p:nvPr>
            <p:ph idx="13"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63" name="Google Shape;263;p14"/>
          <p:cNvSpPr txBox="1"/>
          <p:nvPr>
            <p:ph idx="14"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64" name="Google Shape;264;p14"/>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65" name="Google Shape;265;p14"/>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BLANK_4">
    <p:bg>
      <p:bgPr>
        <a:solidFill>
          <a:schemeClr val="lt1"/>
        </a:solidFill>
      </p:bgPr>
    </p:bg>
    <p:spTree>
      <p:nvGrpSpPr>
        <p:cNvPr id="266" name="Shape 266"/>
        <p:cNvGrpSpPr/>
        <p:nvPr/>
      </p:nvGrpSpPr>
      <p:grpSpPr>
        <a:xfrm>
          <a:off x="0" y="0"/>
          <a:ext cx="0" cy="0"/>
          <a:chOff x="0" y="0"/>
          <a:chExt cx="0" cy="0"/>
        </a:xfrm>
      </p:grpSpPr>
      <p:sp>
        <p:nvSpPr>
          <p:cNvPr id="267" name="Google Shape;267;p15"/>
          <p:cNvSpPr/>
          <p:nvPr>
            <p:ph idx="2" type="pic"/>
          </p:nvPr>
        </p:nvSpPr>
        <p:spPr>
          <a:xfrm>
            <a:off x="228525" y="3337900"/>
            <a:ext cx="4296600" cy="1574400"/>
          </a:xfrm>
          <a:prstGeom prst="roundRect">
            <a:avLst>
              <a:gd fmla="val 16667" name="adj"/>
            </a:avLst>
          </a:prstGeom>
          <a:noFill/>
          <a:ln>
            <a:noFill/>
          </a:ln>
        </p:spPr>
      </p:sp>
      <p:sp>
        <p:nvSpPr>
          <p:cNvPr id="268" name="Google Shape;268;p15"/>
          <p:cNvSpPr txBox="1"/>
          <p:nvPr>
            <p:ph type="title"/>
          </p:nvPr>
        </p:nvSpPr>
        <p:spPr>
          <a:xfrm>
            <a:off x="228600" y="457200"/>
            <a:ext cx="4296600" cy="1729500"/>
          </a:xfrm>
          <a:prstGeom prst="rect">
            <a:avLst/>
          </a:prstGeom>
        </p:spPr>
        <p:txBody>
          <a:bodyPr anchorCtr="0" anchor="t" bIns="0" lIns="0" spcFirstLastPara="1" rIns="0" wrap="square" tIns="0">
            <a:noAutofit/>
          </a:bodyPr>
          <a:lstStyle>
            <a:lvl1pPr lvl="0">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sz="6400">
                <a:solidFill>
                  <a:schemeClr val="accent1"/>
                </a:solidFill>
                <a:latin typeface="Afacad Flux SemiBold"/>
                <a:ea typeface="Afacad Flux SemiBold"/>
                <a:cs typeface="Afacad Flux SemiBold"/>
                <a:sym typeface="Afacad Flux SemiBold"/>
              </a:defRPr>
            </a:lvl9pPr>
          </a:lstStyle>
          <a:p/>
        </p:txBody>
      </p:sp>
      <p:sp>
        <p:nvSpPr>
          <p:cNvPr id="269" name="Google Shape;269;p15"/>
          <p:cNvSpPr/>
          <p:nvPr/>
        </p:nvSpPr>
        <p:spPr>
          <a:xfrm>
            <a:off x="4665600" y="3337800"/>
            <a:ext cx="4296600" cy="1574400"/>
          </a:xfrm>
          <a:prstGeom prst="roundRect">
            <a:avLst>
              <a:gd fmla="val 22762"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Inter"/>
              <a:ea typeface="Inter"/>
              <a:cs typeface="Inter"/>
              <a:sym typeface="Inter"/>
            </a:endParaRPr>
          </a:p>
        </p:txBody>
      </p:sp>
      <p:sp>
        <p:nvSpPr>
          <p:cNvPr id="270" name="Google Shape;270;p15"/>
          <p:cNvSpPr/>
          <p:nvPr>
            <p:ph idx="3" type="pic"/>
          </p:nvPr>
        </p:nvSpPr>
        <p:spPr>
          <a:xfrm>
            <a:off x="4788749" y="3489346"/>
            <a:ext cx="775500" cy="777300"/>
          </a:xfrm>
          <a:prstGeom prst="roundRect">
            <a:avLst>
              <a:gd fmla="val 30222" name="adj"/>
            </a:avLst>
          </a:prstGeom>
          <a:noFill/>
          <a:ln>
            <a:noFill/>
          </a:ln>
        </p:spPr>
      </p:sp>
      <p:sp>
        <p:nvSpPr>
          <p:cNvPr id="271" name="Google Shape;271;p15"/>
          <p:cNvSpPr txBox="1"/>
          <p:nvPr>
            <p:ph idx="1" type="subTitle"/>
          </p:nvPr>
        </p:nvSpPr>
        <p:spPr>
          <a:xfrm>
            <a:off x="5725725" y="3489356"/>
            <a:ext cx="2593800" cy="777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None/>
              <a:defRPr sz="1200">
                <a:solidFill>
                  <a:schemeClr val="lt1"/>
                </a:solidFill>
              </a:defRPr>
            </a:lvl1pPr>
            <a:lvl2pPr lvl="1">
              <a:spcBef>
                <a:spcPts val="0"/>
              </a:spcBef>
              <a:spcAft>
                <a:spcPts val="0"/>
              </a:spcAft>
              <a:buClr>
                <a:schemeClr val="lt1"/>
              </a:buClr>
              <a:buSzPts val="1200"/>
              <a:buNone/>
              <a:defRPr sz="1200">
                <a:solidFill>
                  <a:schemeClr val="lt1"/>
                </a:solidFill>
              </a:defRPr>
            </a:lvl2pPr>
            <a:lvl3pPr lvl="2">
              <a:spcBef>
                <a:spcPts val="0"/>
              </a:spcBef>
              <a:spcAft>
                <a:spcPts val="0"/>
              </a:spcAft>
              <a:buClr>
                <a:schemeClr val="lt1"/>
              </a:buClr>
              <a:buSzPts val="1200"/>
              <a:buNone/>
              <a:defRPr sz="1200">
                <a:solidFill>
                  <a:schemeClr val="lt1"/>
                </a:solidFill>
              </a:defRPr>
            </a:lvl3pPr>
            <a:lvl4pPr lvl="3">
              <a:spcBef>
                <a:spcPts val="0"/>
              </a:spcBef>
              <a:spcAft>
                <a:spcPts val="0"/>
              </a:spcAft>
              <a:buClr>
                <a:schemeClr val="lt1"/>
              </a:buClr>
              <a:buSzPts val="1200"/>
              <a:buNone/>
              <a:defRPr sz="1200">
                <a:solidFill>
                  <a:schemeClr val="lt1"/>
                </a:solidFill>
              </a:defRPr>
            </a:lvl4pPr>
            <a:lvl5pPr lvl="4">
              <a:spcBef>
                <a:spcPts val="0"/>
              </a:spcBef>
              <a:spcAft>
                <a:spcPts val="0"/>
              </a:spcAft>
              <a:buClr>
                <a:schemeClr val="lt1"/>
              </a:buClr>
              <a:buSzPts val="1200"/>
              <a:buNone/>
              <a:defRPr sz="1200">
                <a:solidFill>
                  <a:schemeClr val="lt1"/>
                </a:solidFill>
              </a:defRPr>
            </a:lvl5pPr>
            <a:lvl6pPr lvl="5">
              <a:spcBef>
                <a:spcPts val="0"/>
              </a:spcBef>
              <a:spcAft>
                <a:spcPts val="0"/>
              </a:spcAft>
              <a:buClr>
                <a:schemeClr val="lt1"/>
              </a:buClr>
              <a:buSzPts val="1200"/>
              <a:buNone/>
              <a:defRPr sz="1200">
                <a:solidFill>
                  <a:schemeClr val="lt1"/>
                </a:solidFill>
              </a:defRPr>
            </a:lvl6pPr>
            <a:lvl7pPr lvl="6">
              <a:spcBef>
                <a:spcPts val="0"/>
              </a:spcBef>
              <a:spcAft>
                <a:spcPts val="0"/>
              </a:spcAft>
              <a:buClr>
                <a:schemeClr val="lt1"/>
              </a:buClr>
              <a:buSzPts val="1200"/>
              <a:buNone/>
              <a:defRPr sz="1200">
                <a:solidFill>
                  <a:schemeClr val="lt1"/>
                </a:solidFill>
              </a:defRPr>
            </a:lvl7pPr>
            <a:lvl8pPr lvl="7">
              <a:spcBef>
                <a:spcPts val="0"/>
              </a:spcBef>
              <a:spcAft>
                <a:spcPts val="0"/>
              </a:spcAft>
              <a:buClr>
                <a:schemeClr val="lt1"/>
              </a:buClr>
              <a:buSzPts val="1200"/>
              <a:buNone/>
              <a:defRPr sz="1200">
                <a:solidFill>
                  <a:schemeClr val="lt1"/>
                </a:solidFill>
              </a:defRPr>
            </a:lvl8pPr>
            <a:lvl9pPr lvl="8">
              <a:spcBef>
                <a:spcPts val="0"/>
              </a:spcBef>
              <a:spcAft>
                <a:spcPts val="0"/>
              </a:spcAft>
              <a:buClr>
                <a:schemeClr val="lt1"/>
              </a:buClr>
              <a:buSzPts val="1200"/>
              <a:buNone/>
              <a:defRPr sz="1200">
                <a:solidFill>
                  <a:schemeClr val="lt1"/>
                </a:solidFill>
              </a:defRPr>
            </a:lvl9pPr>
          </a:lstStyle>
          <a:p/>
        </p:txBody>
      </p:sp>
      <p:sp>
        <p:nvSpPr>
          <p:cNvPr id="272" name="Google Shape;272;p15"/>
          <p:cNvSpPr txBox="1"/>
          <p:nvPr>
            <p:ph idx="4" type="subTitle"/>
          </p:nvPr>
        </p:nvSpPr>
        <p:spPr>
          <a:xfrm>
            <a:off x="7566000" y="230200"/>
            <a:ext cx="12324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73" name="Google Shape;273;p15"/>
          <p:cNvSpPr txBox="1"/>
          <p:nvPr>
            <p:ph idx="5"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74" name="Google Shape;274;p15"/>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75" name="Google Shape;275;p15"/>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ummary">
  <p:cSld name="CUSTOM_4">
    <p:bg>
      <p:bgPr>
        <a:solidFill>
          <a:schemeClr val="dk2"/>
        </a:solidFill>
      </p:bgPr>
    </p:bg>
    <p:spTree>
      <p:nvGrpSpPr>
        <p:cNvPr id="276" name="Shape 276"/>
        <p:cNvGrpSpPr/>
        <p:nvPr/>
      </p:nvGrpSpPr>
      <p:grpSpPr>
        <a:xfrm>
          <a:off x="0" y="0"/>
          <a:ext cx="0" cy="0"/>
          <a:chOff x="0" y="0"/>
          <a:chExt cx="0" cy="0"/>
        </a:xfrm>
      </p:grpSpPr>
      <p:sp>
        <p:nvSpPr>
          <p:cNvPr id="277" name="Google Shape;277;p16"/>
          <p:cNvSpPr/>
          <p:nvPr>
            <p:ph idx="2" type="pic"/>
          </p:nvPr>
        </p:nvSpPr>
        <p:spPr>
          <a:xfrm>
            <a:off x="6847700" y="457200"/>
            <a:ext cx="2075700" cy="2003400"/>
          </a:xfrm>
          <a:prstGeom prst="roundRect">
            <a:avLst>
              <a:gd fmla="val 16667" name="adj"/>
            </a:avLst>
          </a:prstGeom>
          <a:noFill/>
          <a:ln>
            <a:noFill/>
          </a:ln>
        </p:spPr>
      </p:sp>
      <p:sp>
        <p:nvSpPr>
          <p:cNvPr id="278" name="Google Shape;278;p16"/>
          <p:cNvSpPr/>
          <p:nvPr>
            <p:ph idx="3" type="pic"/>
          </p:nvPr>
        </p:nvSpPr>
        <p:spPr>
          <a:xfrm>
            <a:off x="4619775" y="2651760"/>
            <a:ext cx="2075700" cy="2024400"/>
          </a:xfrm>
          <a:prstGeom prst="roundRect">
            <a:avLst>
              <a:gd fmla="val 16667" name="adj"/>
            </a:avLst>
          </a:prstGeom>
          <a:noFill/>
          <a:ln>
            <a:noFill/>
          </a:ln>
        </p:spPr>
      </p:sp>
      <p:sp>
        <p:nvSpPr>
          <p:cNvPr id="279" name="Google Shape;279;p16"/>
          <p:cNvSpPr txBox="1"/>
          <p:nvPr>
            <p:ph idx="1" type="subTitle"/>
          </p:nvPr>
        </p:nvSpPr>
        <p:spPr>
          <a:xfrm>
            <a:off x="228600" y="458200"/>
            <a:ext cx="4296300" cy="451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Font typeface="Afacad Flux SemiBold"/>
              <a:buNone/>
              <a:defRPr sz="1800">
                <a:solidFill>
                  <a:schemeClr val="dk1"/>
                </a:solidFill>
                <a:latin typeface="Afacad Flux SemiBold"/>
                <a:ea typeface="Afacad Flux SemiBold"/>
                <a:cs typeface="Afacad Flux SemiBold"/>
                <a:sym typeface="Afacad Flux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0" name="Google Shape;280;p16"/>
          <p:cNvSpPr txBox="1"/>
          <p:nvPr>
            <p:ph type="title"/>
          </p:nvPr>
        </p:nvSpPr>
        <p:spPr>
          <a:xfrm>
            <a:off x="228600" y="1478100"/>
            <a:ext cx="4296300" cy="2194500"/>
          </a:xfrm>
          <a:prstGeom prst="rect">
            <a:avLst/>
          </a:prstGeom>
        </p:spPr>
        <p:txBody>
          <a:bodyPr anchorCtr="0" anchor="t" bIns="0" lIns="0" spcFirstLastPara="1" rIns="0" wrap="square" tIns="0">
            <a:noAutofit/>
          </a:bodyPr>
          <a:lstStyle>
            <a:lvl1pPr lvl="0">
              <a:lnSpc>
                <a:spcPct val="70000"/>
              </a:lnSpc>
              <a:spcBef>
                <a:spcPts val="0"/>
              </a:spcBef>
              <a:spcAft>
                <a:spcPts val="0"/>
              </a:spcAft>
              <a:buClr>
                <a:schemeClr val="lt2"/>
              </a:buClr>
              <a:buSzPts val="4400"/>
              <a:buFont typeface="Afacad Flux"/>
              <a:buNone/>
              <a:defRPr sz="4400">
                <a:solidFill>
                  <a:schemeClr val="lt2"/>
                </a:solidFill>
              </a:defRPr>
            </a:lvl1pPr>
            <a:lvl2pPr lvl="1">
              <a:lnSpc>
                <a:spcPct val="70000"/>
              </a:lnSpc>
              <a:spcBef>
                <a:spcPts val="0"/>
              </a:spcBef>
              <a:spcAft>
                <a:spcPts val="0"/>
              </a:spcAft>
              <a:buSzPts val="3200"/>
              <a:buNone/>
              <a:defRPr/>
            </a:lvl2pPr>
            <a:lvl3pPr lvl="2">
              <a:lnSpc>
                <a:spcPct val="70000"/>
              </a:lnSpc>
              <a:spcBef>
                <a:spcPts val="0"/>
              </a:spcBef>
              <a:spcAft>
                <a:spcPts val="0"/>
              </a:spcAft>
              <a:buSzPts val="3200"/>
              <a:buNone/>
              <a:defRPr/>
            </a:lvl3pPr>
            <a:lvl4pPr lvl="3">
              <a:lnSpc>
                <a:spcPct val="70000"/>
              </a:lnSpc>
              <a:spcBef>
                <a:spcPts val="0"/>
              </a:spcBef>
              <a:spcAft>
                <a:spcPts val="0"/>
              </a:spcAft>
              <a:buSzPts val="3200"/>
              <a:buNone/>
              <a:defRPr/>
            </a:lvl4pPr>
            <a:lvl5pPr lvl="4">
              <a:lnSpc>
                <a:spcPct val="70000"/>
              </a:lnSpc>
              <a:spcBef>
                <a:spcPts val="0"/>
              </a:spcBef>
              <a:spcAft>
                <a:spcPts val="0"/>
              </a:spcAft>
              <a:buSzPts val="3200"/>
              <a:buNone/>
              <a:defRPr/>
            </a:lvl5pPr>
            <a:lvl6pPr lvl="5">
              <a:lnSpc>
                <a:spcPct val="70000"/>
              </a:lnSpc>
              <a:spcBef>
                <a:spcPts val="0"/>
              </a:spcBef>
              <a:spcAft>
                <a:spcPts val="0"/>
              </a:spcAft>
              <a:buSzPts val="3200"/>
              <a:buNone/>
              <a:defRPr/>
            </a:lvl6pPr>
            <a:lvl7pPr lvl="6">
              <a:lnSpc>
                <a:spcPct val="70000"/>
              </a:lnSpc>
              <a:spcBef>
                <a:spcPts val="0"/>
              </a:spcBef>
              <a:spcAft>
                <a:spcPts val="0"/>
              </a:spcAft>
              <a:buSzPts val="3200"/>
              <a:buNone/>
              <a:defRPr/>
            </a:lvl7pPr>
            <a:lvl8pPr lvl="7">
              <a:lnSpc>
                <a:spcPct val="70000"/>
              </a:lnSpc>
              <a:spcBef>
                <a:spcPts val="0"/>
              </a:spcBef>
              <a:spcAft>
                <a:spcPts val="0"/>
              </a:spcAft>
              <a:buSzPts val="3200"/>
              <a:buNone/>
              <a:defRPr/>
            </a:lvl8pPr>
            <a:lvl9pPr lvl="8">
              <a:lnSpc>
                <a:spcPct val="70000"/>
              </a:lnSpc>
              <a:spcBef>
                <a:spcPts val="0"/>
              </a:spcBef>
              <a:spcAft>
                <a:spcPts val="0"/>
              </a:spcAft>
              <a:buSzPts val="3200"/>
              <a:buNone/>
              <a:defRPr/>
            </a:lvl9pPr>
          </a:lstStyle>
          <a:p/>
        </p:txBody>
      </p:sp>
      <p:sp>
        <p:nvSpPr>
          <p:cNvPr id="281" name="Google Shape;281;p16"/>
          <p:cNvSpPr txBox="1"/>
          <p:nvPr>
            <p:ph idx="4" type="subTitle"/>
          </p:nvPr>
        </p:nvSpPr>
        <p:spPr>
          <a:xfrm>
            <a:off x="4618950" y="1625800"/>
            <a:ext cx="2092800" cy="875700"/>
          </a:xfrm>
          <a:prstGeom prst="rect">
            <a:avLst/>
          </a:prstGeom>
        </p:spPr>
        <p:txBody>
          <a:bodyPr anchorCtr="0" anchor="b" bIns="182875" lIns="182875" spcFirstLastPara="1" rIns="91425" wrap="square" tIns="91425">
            <a:noAutofit/>
          </a:bodyPr>
          <a:lstStyle>
            <a:lvl1pPr lvl="0" algn="l">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p:txBody>
      </p:sp>
      <p:sp>
        <p:nvSpPr>
          <p:cNvPr id="282" name="Google Shape;282;p16"/>
          <p:cNvSpPr txBox="1"/>
          <p:nvPr>
            <p:ph idx="5" type="subTitle"/>
          </p:nvPr>
        </p:nvSpPr>
        <p:spPr>
          <a:xfrm>
            <a:off x="6840713" y="3803800"/>
            <a:ext cx="2073600" cy="875700"/>
          </a:xfrm>
          <a:prstGeom prst="rect">
            <a:avLst/>
          </a:prstGeom>
        </p:spPr>
        <p:txBody>
          <a:bodyPr anchorCtr="0" anchor="b" bIns="182875" lIns="182875" spcFirstLastPara="1" rIns="91425" wrap="square" tIns="91425">
            <a:noAutofit/>
          </a:bodyPr>
          <a:lstStyle>
            <a:lvl1pPr lvl="0">
              <a:spcBef>
                <a:spcPts val="0"/>
              </a:spcBef>
              <a:spcAft>
                <a:spcPts val="0"/>
              </a:spcAft>
              <a:buClr>
                <a:schemeClr val="lt2"/>
              </a:buClr>
              <a:buSzPts val="1800"/>
              <a:buFont typeface="Inter SemiBold"/>
              <a:buNone/>
              <a:defRPr sz="1800">
                <a:solidFill>
                  <a:schemeClr val="lt2"/>
                </a:solidFill>
                <a:latin typeface="Inter SemiBold"/>
                <a:ea typeface="Inter SemiBold"/>
                <a:cs typeface="Inter SemiBold"/>
                <a:sym typeface="Inter SemiBold"/>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p:txBody>
      </p:sp>
      <p:sp>
        <p:nvSpPr>
          <p:cNvPr id="283" name="Google Shape;283;p16"/>
          <p:cNvSpPr txBox="1"/>
          <p:nvPr>
            <p:ph idx="6" type="subTitle"/>
          </p:nvPr>
        </p:nvSpPr>
        <p:spPr>
          <a:xfrm>
            <a:off x="4620813" y="3803800"/>
            <a:ext cx="2073600" cy="875700"/>
          </a:xfrm>
          <a:prstGeom prst="rect">
            <a:avLst/>
          </a:prstGeom>
        </p:spPr>
        <p:txBody>
          <a:bodyPr anchorCtr="0" anchor="b" bIns="182875" lIns="182875" spcFirstLastPara="1" rIns="91425" wrap="square" tIns="91425">
            <a:noAutofit/>
          </a:bodyPr>
          <a:lstStyle>
            <a:lvl1pPr lvl="0">
              <a:spcBef>
                <a:spcPts val="0"/>
              </a:spcBef>
              <a:spcAft>
                <a:spcPts val="0"/>
              </a:spcAft>
              <a:buClr>
                <a:schemeClr val="lt1"/>
              </a:buClr>
              <a:buSzPts val="1800"/>
              <a:buFont typeface="Inter SemiBold"/>
              <a:buNone/>
              <a:defRPr sz="1800">
                <a:solidFill>
                  <a:schemeClr val="lt1"/>
                </a:solidFill>
                <a:latin typeface="Inter SemiBold"/>
                <a:ea typeface="Inter SemiBold"/>
                <a:cs typeface="Inter SemiBold"/>
                <a:sym typeface="Inter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4" name="Google Shape;284;p16"/>
          <p:cNvSpPr txBox="1"/>
          <p:nvPr>
            <p:ph idx="7" type="subTitle"/>
          </p:nvPr>
        </p:nvSpPr>
        <p:spPr>
          <a:xfrm>
            <a:off x="6848750" y="1632850"/>
            <a:ext cx="2073600" cy="875700"/>
          </a:xfrm>
          <a:prstGeom prst="rect">
            <a:avLst/>
          </a:prstGeom>
        </p:spPr>
        <p:txBody>
          <a:bodyPr anchorCtr="0" anchor="b" bIns="182875" lIns="182875" spcFirstLastPara="1" rIns="91425" wrap="square" tIns="91425">
            <a:noAutofit/>
          </a:bodyPr>
          <a:lstStyle>
            <a:lvl1pPr lvl="0">
              <a:spcBef>
                <a:spcPts val="0"/>
              </a:spcBef>
              <a:spcAft>
                <a:spcPts val="0"/>
              </a:spcAft>
              <a:buClr>
                <a:schemeClr val="lt1"/>
              </a:buClr>
              <a:buSzPts val="1800"/>
              <a:buFont typeface="Inter SemiBold"/>
              <a:buNone/>
              <a:defRPr sz="1800">
                <a:solidFill>
                  <a:schemeClr val="lt1"/>
                </a:solidFill>
                <a:latin typeface="Inter SemiBold"/>
                <a:ea typeface="Inter SemiBold"/>
                <a:cs typeface="Inter SemiBold"/>
                <a:sym typeface="Inter SemiBold"/>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285" name="Google Shape;285;p16"/>
          <p:cNvSpPr txBox="1"/>
          <p:nvPr>
            <p:ph idx="8"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600"/>
              <a:buFont typeface="Inter"/>
              <a:buNone/>
              <a:defRPr>
                <a:solidFill>
                  <a:schemeClr val="dk1"/>
                </a:solidFill>
              </a:defRPr>
            </a:lvl1pPr>
            <a:lvl2pPr lvl="1" algn="r">
              <a:spcBef>
                <a:spcPts val="0"/>
              </a:spcBef>
              <a:spcAft>
                <a:spcPts val="0"/>
              </a:spcAft>
              <a:buClr>
                <a:schemeClr val="dk1"/>
              </a:buClr>
              <a:buSzPts val="1400"/>
              <a:buFont typeface="Inter"/>
              <a:buNone/>
              <a:defRPr>
                <a:solidFill>
                  <a:schemeClr val="dk1"/>
                </a:solidFill>
              </a:defRPr>
            </a:lvl2pPr>
            <a:lvl3pPr lvl="2" algn="r">
              <a:spcBef>
                <a:spcPts val="0"/>
              </a:spcBef>
              <a:spcAft>
                <a:spcPts val="0"/>
              </a:spcAft>
              <a:buClr>
                <a:schemeClr val="dk1"/>
              </a:buClr>
              <a:buSzPts val="1400"/>
              <a:buFont typeface="Inter"/>
              <a:buNone/>
              <a:defRPr>
                <a:solidFill>
                  <a:schemeClr val="dk1"/>
                </a:solidFill>
              </a:defRPr>
            </a:lvl3pPr>
            <a:lvl4pPr lvl="3" algn="r">
              <a:spcBef>
                <a:spcPts val="0"/>
              </a:spcBef>
              <a:spcAft>
                <a:spcPts val="0"/>
              </a:spcAft>
              <a:buClr>
                <a:schemeClr val="dk1"/>
              </a:buClr>
              <a:buSzPts val="1400"/>
              <a:buFont typeface="Inter"/>
              <a:buNone/>
              <a:defRPr>
                <a:solidFill>
                  <a:schemeClr val="dk1"/>
                </a:solidFill>
              </a:defRPr>
            </a:lvl4pPr>
            <a:lvl5pPr lvl="4" algn="r">
              <a:spcBef>
                <a:spcPts val="0"/>
              </a:spcBef>
              <a:spcAft>
                <a:spcPts val="0"/>
              </a:spcAft>
              <a:buClr>
                <a:schemeClr val="dk1"/>
              </a:buClr>
              <a:buSzPts val="1400"/>
              <a:buFont typeface="Inter"/>
              <a:buNone/>
              <a:defRPr>
                <a:solidFill>
                  <a:schemeClr val="dk1"/>
                </a:solidFill>
              </a:defRPr>
            </a:lvl5pPr>
            <a:lvl6pPr lvl="5" algn="r">
              <a:spcBef>
                <a:spcPts val="0"/>
              </a:spcBef>
              <a:spcAft>
                <a:spcPts val="0"/>
              </a:spcAft>
              <a:buClr>
                <a:schemeClr val="dk1"/>
              </a:buClr>
              <a:buSzPts val="1400"/>
              <a:buFont typeface="Inter"/>
              <a:buNone/>
              <a:defRPr>
                <a:solidFill>
                  <a:schemeClr val="dk1"/>
                </a:solidFill>
              </a:defRPr>
            </a:lvl6pPr>
            <a:lvl7pPr lvl="6" algn="r">
              <a:spcBef>
                <a:spcPts val="0"/>
              </a:spcBef>
              <a:spcAft>
                <a:spcPts val="0"/>
              </a:spcAft>
              <a:buClr>
                <a:schemeClr val="dk1"/>
              </a:buClr>
              <a:buSzPts val="1400"/>
              <a:buFont typeface="Inter"/>
              <a:buNone/>
              <a:defRPr>
                <a:solidFill>
                  <a:schemeClr val="dk1"/>
                </a:solidFill>
              </a:defRPr>
            </a:lvl7pPr>
            <a:lvl8pPr lvl="7" algn="r">
              <a:spcBef>
                <a:spcPts val="0"/>
              </a:spcBef>
              <a:spcAft>
                <a:spcPts val="0"/>
              </a:spcAft>
              <a:buClr>
                <a:schemeClr val="dk1"/>
              </a:buClr>
              <a:buSzPts val="1400"/>
              <a:buFont typeface="Inter"/>
              <a:buNone/>
              <a:defRPr>
                <a:solidFill>
                  <a:schemeClr val="dk1"/>
                </a:solidFill>
              </a:defRPr>
            </a:lvl8pPr>
            <a:lvl9pPr lvl="8" algn="r">
              <a:spcBef>
                <a:spcPts val="0"/>
              </a:spcBef>
              <a:spcAft>
                <a:spcPts val="0"/>
              </a:spcAft>
              <a:buClr>
                <a:schemeClr val="dk1"/>
              </a:buClr>
              <a:buSzPts val="1400"/>
              <a:buFont typeface="Inter"/>
              <a:buNone/>
              <a:defRPr>
                <a:solidFill>
                  <a:schemeClr val="dk1"/>
                </a:solidFill>
              </a:defRPr>
            </a:lvl9pPr>
          </a:lstStyle>
          <a:p/>
        </p:txBody>
      </p:sp>
      <p:sp>
        <p:nvSpPr>
          <p:cNvPr id="286" name="Google Shape;286;p16"/>
          <p:cNvSpPr txBox="1"/>
          <p:nvPr>
            <p:ph idx="9"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287" name="Google Shape;287;p16"/>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288" name="Google Shape;288;p16"/>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p:cSld name="CUSTOM_3">
    <p:spTree>
      <p:nvGrpSpPr>
        <p:cNvPr id="289" name="Shape 289"/>
        <p:cNvGrpSpPr/>
        <p:nvPr/>
      </p:nvGrpSpPr>
      <p:grpSpPr>
        <a:xfrm>
          <a:off x="0" y="0"/>
          <a:ext cx="0" cy="0"/>
          <a:chOff x="0" y="0"/>
          <a:chExt cx="0" cy="0"/>
        </a:xfrm>
      </p:grpSpPr>
      <p:sp>
        <p:nvSpPr>
          <p:cNvPr id="290" name="Google Shape;290;p17"/>
          <p:cNvSpPr txBox="1"/>
          <p:nvPr>
            <p:ph type="title"/>
          </p:nvPr>
        </p:nvSpPr>
        <p:spPr>
          <a:xfrm>
            <a:off x="228600" y="457200"/>
            <a:ext cx="28347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latin typeface="Afacad Flux SemiBold"/>
                <a:ea typeface="Afacad Flux SemiBold"/>
                <a:cs typeface="Afacad Flux SemiBold"/>
                <a:sym typeface="Afacad Flux SemiBold"/>
              </a:defRPr>
            </a:lvl1pPr>
            <a:lvl2pPr lvl="1">
              <a:lnSpc>
                <a:spcPct val="70000"/>
              </a:lnSpc>
              <a:spcBef>
                <a:spcPts val="0"/>
              </a:spcBef>
              <a:spcAft>
                <a:spcPts val="0"/>
              </a:spcAft>
              <a:buNone/>
              <a:defRPr b="0">
                <a:latin typeface="Afacad Flux SemiBold"/>
                <a:ea typeface="Afacad Flux SemiBold"/>
                <a:cs typeface="Afacad Flux SemiBold"/>
                <a:sym typeface="Afacad Flux SemiBold"/>
              </a:defRPr>
            </a:lvl2pPr>
            <a:lvl3pPr lvl="2">
              <a:lnSpc>
                <a:spcPct val="70000"/>
              </a:lnSpc>
              <a:spcBef>
                <a:spcPts val="0"/>
              </a:spcBef>
              <a:spcAft>
                <a:spcPts val="0"/>
              </a:spcAft>
              <a:buNone/>
              <a:defRPr b="0">
                <a:latin typeface="Afacad Flux SemiBold"/>
                <a:ea typeface="Afacad Flux SemiBold"/>
                <a:cs typeface="Afacad Flux SemiBold"/>
                <a:sym typeface="Afacad Flux SemiBold"/>
              </a:defRPr>
            </a:lvl3pPr>
            <a:lvl4pPr lvl="3">
              <a:lnSpc>
                <a:spcPct val="70000"/>
              </a:lnSpc>
              <a:spcBef>
                <a:spcPts val="0"/>
              </a:spcBef>
              <a:spcAft>
                <a:spcPts val="0"/>
              </a:spcAft>
              <a:buNone/>
              <a:defRPr b="0">
                <a:latin typeface="Afacad Flux SemiBold"/>
                <a:ea typeface="Afacad Flux SemiBold"/>
                <a:cs typeface="Afacad Flux SemiBold"/>
                <a:sym typeface="Afacad Flux SemiBold"/>
              </a:defRPr>
            </a:lvl4pPr>
            <a:lvl5pPr lvl="4">
              <a:lnSpc>
                <a:spcPct val="70000"/>
              </a:lnSpc>
              <a:spcBef>
                <a:spcPts val="0"/>
              </a:spcBef>
              <a:spcAft>
                <a:spcPts val="0"/>
              </a:spcAft>
              <a:buNone/>
              <a:defRPr b="0">
                <a:latin typeface="Afacad Flux SemiBold"/>
                <a:ea typeface="Afacad Flux SemiBold"/>
                <a:cs typeface="Afacad Flux SemiBold"/>
                <a:sym typeface="Afacad Flux SemiBold"/>
              </a:defRPr>
            </a:lvl5pPr>
            <a:lvl6pPr lvl="5">
              <a:lnSpc>
                <a:spcPct val="70000"/>
              </a:lnSpc>
              <a:spcBef>
                <a:spcPts val="0"/>
              </a:spcBef>
              <a:spcAft>
                <a:spcPts val="0"/>
              </a:spcAft>
              <a:buNone/>
              <a:defRPr b="0">
                <a:latin typeface="Afacad Flux SemiBold"/>
                <a:ea typeface="Afacad Flux SemiBold"/>
                <a:cs typeface="Afacad Flux SemiBold"/>
                <a:sym typeface="Afacad Flux SemiBold"/>
              </a:defRPr>
            </a:lvl6pPr>
            <a:lvl7pPr lvl="6">
              <a:lnSpc>
                <a:spcPct val="70000"/>
              </a:lnSpc>
              <a:spcBef>
                <a:spcPts val="0"/>
              </a:spcBef>
              <a:spcAft>
                <a:spcPts val="0"/>
              </a:spcAft>
              <a:buNone/>
              <a:defRPr b="0">
                <a:latin typeface="Afacad Flux SemiBold"/>
                <a:ea typeface="Afacad Flux SemiBold"/>
                <a:cs typeface="Afacad Flux SemiBold"/>
                <a:sym typeface="Afacad Flux SemiBold"/>
              </a:defRPr>
            </a:lvl7pPr>
            <a:lvl8pPr lvl="7">
              <a:lnSpc>
                <a:spcPct val="70000"/>
              </a:lnSpc>
              <a:spcBef>
                <a:spcPts val="0"/>
              </a:spcBef>
              <a:spcAft>
                <a:spcPts val="0"/>
              </a:spcAft>
              <a:buNone/>
              <a:defRPr b="0">
                <a:latin typeface="Afacad Flux SemiBold"/>
                <a:ea typeface="Afacad Flux SemiBold"/>
                <a:cs typeface="Afacad Flux SemiBold"/>
                <a:sym typeface="Afacad Flux SemiBold"/>
              </a:defRPr>
            </a:lvl8pPr>
            <a:lvl9pPr lvl="8">
              <a:lnSpc>
                <a:spcPct val="70000"/>
              </a:lnSpc>
              <a:spcBef>
                <a:spcPts val="0"/>
              </a:spcBef>
              <a:spcAft>
                <a:spcPts val="0"/>
              </a:spcAft>
              <a:buNone/>
              <a:defRPr b="0">
                <a:latin typeface="Afacad Flux SemiBold"/>
                <a:ea typeface="Afacad Flux SemiBold"/>
                <a:cs typeface="Afacad Flux SemiBold"/>
                <a:sym typeface="Afacad Flux SemiBold"/>
              </a:defRPr>
            </a:lvl9pPr>
          </a:lstStyle>
          <a:p/>
        </p:txBody>
      </p:sp>
      <p:sp>
        <p:nvSpPr>
          <p:cNvPr id="291" name="Google Shape;291;p17"/>
          <p:cNvSpPr/>
          <p:nvPr>
            <p:ph idx="2" type="pic"/>
          </p:nvPr>
        </p:nvSpPr>
        <p:spPr>
          <a:xfrm>
            <a:off x="4618950" y="2127025"/>
            <a:ext cx="2095500" cy="2556600"/>
          </a:xfrm>
          <a:prstGeom prst="round2DiagRect">
            <a:avLst>
              <a:gd fmla="val 6123" name="adj1"/>
              <a:gd fmla="val 17325" name="adj2"/>
            </a:avLst>
          </a:prstGeom>
          <a:noFill/>
          <a:ln>
            <a:noFill/>
          </a:ln>
        </p:spPr>
      </p:sp>
      <p:sp>
        <p:nvSpPr>
          <p:cNvPr id="292" name="Google Shape;292;p17"/>
          <p:cNvSpPr txBox="1"/>
          <p:nvPr>
            <p:ph idx="1" type="subTitle"/>
          </p:nvPr>
        </p:nvSpPr>
        <p:spPr>
          <a:xfrm>
            <a:off x="416800" y="2248625"/>
            <a:ext cx="1719000" cy="3363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1pPr>
            <a:lvl2pPr lvl="1">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2pPr>
            <a:lvl3pPr lvl="2">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3pPr>
            <a:lvl4pPr lvl="3">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4pPr>
            <a:lvl5pPr lvl="4">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5pPr>
            <a:lvl6pPr lvl="5">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6pPr>
            <a:lvl7pPr lvl="6">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7pPr>
            <a:lvl8pPr lvl="7">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8pPr>
            <a:lvl9pPr lvl="8">
              <a:spcBef>
                <a:spcPts val="0"/>
              </a:spcBef>
              <a:spcAft>
                <a:spcPts val="0"/>
              </a:spcAft>
              <a:buSzPts val="1800"/>
              <a:buFont typeface="Afacad Flux SemiBold"/>
              <a:buNone/>
              <a:defRPr sz="1800">
                <a:latin typeface="Afacad Flux SemiBold"/>
                <a:ea typeface="Afacad Flux SemiBold"/>
                <a:cs typeface="Afacad Flux SemiBold"/>
                <a:sym typeface="Afacad Flux SemiBold"/>
              </a:defRPr>
            </a:lvl9pPr>
          </a:lstStyle>
          <a:p/>
        </p:txBody>
      </p:sp>
      <p:sp>
        <p:nvSpPr>
          <p:cNvPr id="293" name="Google Shape;293;p17"/>
          <p:cNvSpPr txBox="1"/>
          <p:nvPr>
            <p:ph idx="3" type="subTitle"/>
          </p:nvPr>
        </p:nvSpPr>
        <p:spPr>
          <a:xfrm>
            <a:off x="2612000" y="2248622"/>
            <a:ext cx="1719000" cy="336300"/>
          </a:xfrm>
          <a:prstGeom prst="rect">
            <a:avLst/>
          </a:prstGeom>
        </p:spPr>
        <p:txBody>
          <a:bodyPr anchorCtr="0" anchor="t" bIns="0" lIns="0" spcFirstLastPara="1" rIns="0" wrap="square" tIns="0">
            <a:noAutofit/>
          </a:bodyPr>
          <a:lstStyle>
            <a:lvl1pPr lvl="0" algn="l">
              <a:spcBef>
                <a:spcPts val="0"/>
              </a:spcBef>
              <a:spcAft>
                <a:spcPts val="0"/>
              </a:spcAft>
              <a:buClr>
                <a:schemeClr val="dk2"/>
              </a:buClr>
              <a:buSzPts val="1800"/>
              <a:buFont typeface="Afacad Flux SemiBold"/>
              <a:buNone/>
              <a:defRPr sz="1800">
                <a:latin typeface="Afacad Flux SemiBold"/>
                <a:ea typeface="Afacad Flux SemiBold"/>
                <a:cs typeface="Afacad Flux SemiBold"/>
                <a:sym typeface="Afacad Flux SemiBold"/>
              </a:defRPr>
            </a:lvl1pPr>
            <a:lvl2pPr lvl="1"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2pPr>
            <a:lvl3pPr lvl="2"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3pPr>
            <a:lvl4pPr lvl="3"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4pPr>
            <a:lvl5pPr lvl="4"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5pPr>
            <a:lvl6pPr lvl="5"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6pPr>
            <a:lvl7pPr lvl="6"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7pPr>
            <a:lvl8pPr lvl="7"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8pPr>
            <a:lvl9pPr lvl="8" algn="l">
              <a:spcBef>
                <a:spcPts val="0"/>
              </a:spcBef>
              <a:spcAft>
                <a:spcPts val="0"/>
              </a:spcAft>
              <a:buSzPts val="1400"/>
              <a:buFont typeface="Afacad Flux SemiBold"/>
              <a:buNone/>
              <a:defRPr>
                <a:latin typeface="Afacad Flux SemiBold"/>
                <a:ea typeface="Afacad Flux SemiBold"/>
                <a:cs typeface="Afacad Flux SemiBold"/>
                <a:sym typeface="Afacad Flux SemiBold"/>
              </a:defRPr>
            </a:lvl9pPr>
          </a:lstStyle>
          <a:p/>
        </p:txBody>
      </p:sp>
      <p:sp>
        <p:nvSpPr>
          <p:cNvPr id="294" name="Google Shape;294;p17"/>
          <p:cNvSpPr txBox="1"/>
          <p:nvPr>
            <p:ph idx="4" type="subTitle"/>
          </p:nvPr>
        </p:nvSpPr>
        <p:spPr>
          <a:xfrm>
            <a:off x="7002400" y="2248622"/>
            <a:ext cx="1719000" cy="3363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800"/>
              <a:buFont typeface="Afacad Flux SemiBold"/>
              <a:buNone/>
              <a:defRPr sz="1800">
                <a:solidFill>
                  <a:schemeClr val="dk2"/>
                </a:solidFill>
                <a:latin typeface="Afacad Flux SemiBold"/>
                <a:ea typeface="Afacad Flux SemiBold"/>
                <a:cs typeface="Afacad Flux SemiBold"/>
                <a:sym typeface="Afacad Flux SemiBold"/>
              </a:defRPr>
            </a:lvl1pPr>
            <a:lvl2pPr lvl="1">
              <a:spcBef>
                <a:spcPts val="0"/>
              </a:spcBef>
              <a:spcAft>
                <a:spcPts val="0"/>
              </a:spcAft>
              <a:buSzPts val="1400"/>
              <a:buFont typeface="Afacad Flux SemiBold"/>
              <a:buNone/>
              <a:defRPr>
                <a:latin typeface="Afacad Flux SemiBold"/>
                <a:ea typeface="Afacad Flux SemiBold"/>
                <a:cs typeface="Afacad Flux SemiBold"/>
                <a:sym typeface="Afacad Flux SemiBold"/>
              </a:defRPr>
            </a:lvl2pPr>
            <a:lvl3pPr lvl="2">
              <a:spcBef>
                <a:spcPts val="0"/>
              </a:spcBef>
              <a:spcAft>
                <a:spcPts val="0"/>
              </a:spcAft>
              <a:buSzPts val="1400"/>
              <a:buFont typeface="Afacad Flux SemiBold"/>
              <a:buNone/>
              <a:defRPr>
                <a:latin typeface="Afacad Flux SemiBold"/>
                <a:ea typeface="Afacad Flux SemiBold"/>
                <a:cs typeface="Afacad Flux SemiBold"/>
                <a:sym typeface="Afacad Flux SemiBold"/>
              </a:defRPr>
            </a:lvl3pPr>
            <a:lvl4pPr lvl="3">
              <a:spcBef>
                <a:spcPts val="0"/>
              </a:spcBef>
              <a:spcAft>
                <a:spcPts val="0"/>
              </a:spcAft>
              <a:buSzPts val="1400"/>
              <a:buFont typeface="Afacad Flux SemiBold"/>
              <a:buNone/>
              <a:defRPr>
                <a:latin typeface="Afacad Flux SemiBold"/>
                <a:ea typeface="Afacad Flux SemiBold"/>
                <a:cs typeface="Afacad Flux SemiBold"/>
                <a:sym typeface="Afacad Flux SemiBold"/>
              </a:defRPr>
            </a:lvl4pPr>
            <a:lvl5pPr lvl="4">
              <a:spcBef>
                <a:spcPts val="0"/>
              </a:spcBef>
              <a:spcAft>
                <a:spcPts val="0"/>
              </a:spcAft>
              <a:buSzPts val="1400"/>
              <a:buFont typeface="Afacad Flux SemiBold"/>
              <a:buNone/>
              <a:defRPr>
                <a:latin typeface="Afacad Flux SemiBold"/>
                <a:ea typeface="Afacad Flux SemiBold"/>
                <a:cs typeface="Afacad Flux SemiBold"/>
                <a:sym typeface="Afacad Flux SemiBold"/>
              </a:defRPr>
            </a:lvl5pPr>
            <a:lvl6pPr lvl="5">
              <a:spcBef>
                <a:spcPts val="0"/>
              </a:spcBef>
              <a:spcAft>
                <a:spcPts val="0"/>
              </a:spcAft>
              <a:buSzPts val="1400"/>
              <a:buFont typeface="Afacad Flux SemiBold"/>
              <a:buNone/>
              <a:defRPr>
                <a:latin typeface="Afacad Flux SemiBold"/>
                <a:ea typeface="Afacad Flux SemiBold"/>
                <a:cs typeface="Afacad Flux SemiBold"/>
                <a:sym typeface="Afacad Flux SemiBold"/>
              </a:defRPr>
            </a:lvl6pPr>
            <a:lvl7pPr lvl="6">
              <a:spcBef>
                <a:spcPts val="0"/>
              </a:spcBef>
              <a:spcAft>
                <a:spcPts val="0"/>
              </a:spcAft>
              <a:buSzPts val="1400"/>
              <a:buFont typeface="Afacad Flux SemiBold"/>
              <a:buNone/>
              <a:defRPr>
                <a:latin typeface="Afacad Flux SemiBold"/>
                <a:ea typeface="Afacad Flux SemiBold"/>
                <a:cs typeface="Afacad Flux SemiBold"/>
                <a:sym typeface="Afacad Flux SemiBold"/>
              </a:defRPr>
            </a:lvl7pPr>
            <a:lvl8pPr lvl="7">
              <a:spcBef>
                <a:spcPts val="0"/>
              </a:spcBef>
              <a:spcAft>
                <a:spcPts val="0"/>
              </a:spcAft>
              <a:buSzPts val="1400"/>
              <a:buFont typeface="Afacad Flux SemiBold"/>
              <a:buNone/>
              <a:defRPr>
                <a:latin typeface="Afacad Flux SemiBold"/>
                <a:ea typeface="Afacad Flux SemiBold"/>
                <a:cs typeface="Afacad Flux SemiBold"/>
                <a:sym typeface="Afacad Flux SemiBold"/>
              </a:defRPr>
            </a:lvl8pPr>
            <a:lvl9pPr lvl="8">
              <a:spcBef>
                <a:spcPts val="0"/>
              </a:spcBef>
              <a:spcAft>
                <a:spcPts val="0"/>
              </a:spcAft>
              <a:buSzPts val="1400"/>
              <a:buFont typeface="Afacad Flux SemiBold"/>
              <a:buNone/>
              <a:defRPr>
                <a:latin typeface="Afacad Flux SemiBold"/>
                <a:ea typeface="Afacad Flux SemiBold"/>
                <a:cs typeface="Afacad Flux SemiBold"/>
                <a:sym typeface="Afacad Flux SemiBold"/>
              </a:defRPr>
            </a:lvl9pPr>
          </a:lstStyle>
          <a:p/>
        </p:txBody>
      </p:sp>
      <p:sp>
        <p:nvSpPr>
          <p:cNvPr id="295" name="Google Shape;295;p17"/>
          <p:cNvSpPr txBox="1"/>
          <p:nvPr>
            <p:ph idx="5" type="subTitle"/>
          </p:nvPr>
        </p:nvSpPr>
        <p:spPr>
          <a:xfrm>
            <a:off x="292150" y="1448425"/>
            <a:ext cx="442500" cy="2865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9pPr>
          </a:lstStyle>
          <a:p/>
        </p:txBody>
      </p:sp>
      <p:sp>
        <p:nvSpPr>
          <p:cNvPr id="296" name="Google Shape;296;p17"/>
          <p:cNvSpPr txBox="1"/>
          <p:nvPr>
            <p:ph idx="6" type="subTitle"/>
          </p:nvPr>
        </p:nvSpPr>
        <p:spPr>
          <a:xfrm>
            <a:off x="2496825" y="1448413"/>
            <a:ext cx="442500" cy="2865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9pPr>
          </a:lstStyle>
          <a:p/>
        </p:txBody>
      </p:sp>
      <p:sp>
        <p:nvSpPr>
          <p:cNvPr id="297" name="Google Shape;297;p17"/>
          <p:cNvSpPr txBox="1"/>
          <p:nvPr>
            <p:ph idx="7" type="subTitle"/>
          </p:nvPr>
        </p:nvSpPr>
        <p:spPr>
          <a:xfrm>
            <a:off x="4701500" y="1448413"/>
            <a:ext cx="442500" cy="2865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9pPr>
          </a:lstStyle>
          <a:p/>
        </p:txBody>
      </p:sp>
      <p:sp>
        <p:nvSpPr>
          <p:cNvPr id="298" name="Google Shape;298;p17"/>
          <p:cNvSpPr txBox="1"/>
          <p:nvPr>
            <p:ph idx="8" type="subTitle"/>
          </p:nvPr>
        </p:nvSpPr>
        <p:spPr>
          <a:xfrm>
            <a:off x="6879000" y="1448363"/>
            <a:ext cx="442500" cy="2865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1pPr>
            <a:lvl2pPr lvl="1"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2pPr>
            <a:lvl3pPr lvl="2"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3pPr>
            <a:lvl4pPr lvl="3"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4pPr>
            <a:lvl5pPr lvl="4"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5pPr>
            <a:lvl6pPr lvl="5"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6pPr>
            <a:lvl7pPr lvl="6"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7pPr>
            <a:lvl8pPr lvl="7"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8pPr>
            <a:lvl9pPr lvl="8" algn="ctr">
              <a:spcBef>
                <a:spcPts val="0"/>
              </a:spcBef>
              <a:spcAft>
                <a:spcPts val="0"/>
              </a:spcAft>
              <a:buClr>
                <a:schemeClr val="lt1"/>
              </a:buClr>
              <a:buSzPts val="1000"/>
              <a:buFont typeface="Inter SemiBold"/>
              <a:buNone/>
              <a:defRPr sz="1000">
                <a:solidFill>
                  <a:schemeClr val="lt1"/>
                </a:solidFill>
                <a:latin typeface="Inter SemiBold"/>
                <a:ea typeface="Inter SemiBold"/>
                <a:cs typeface="Inter SemiBold"/>
                <a:sym typeface="Inter SemiBold"/>
              </a:defRPr>
            </a:lvl9pPr>
          </a:lstStyle>
          <a:p/>
        </p:txBody>
      </p:sp>
      <p:sp>
        <p:nvSpPr>
          <p:cNvPr id="299" name="Google Shape;299;p17"/>
          <p:cNvSpPr txBox="1"/>
          <p:nvPr>
            <p:ph idx="9" type="subTitle"/>
          </p:nvPr>
        </p:nvSpPr>
        <p:spPr>
          <a:xfrm>
            <a:off x="4807200" y="2248622"/>
            <a:ext cx="1719000" cy="3363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800"/>
              <a:buFont typeface="Afacad Flux SemiBold"/>
              <a:buNone/>
              <a:defRPr sz="1800">
                <a:solidFill>
                  <a:schemeClr val="accent2"/>
                </a:solidFill>
                <a:latin typeface="Afacad Flux SemiBold"/>
                <a:ea typeface="Afacad Flux SemiBold"/>
                <a:cs typeface="Afacad Flux SemiBold"/>
                <a:sym typeface="Afacad Flux SemiBold"/>
              </a:defRPr>
            </a:lvl1pPr>
            <a:lvl2pPr lvl="1">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2pPr>
            <a:lvl3pPr lvl="2">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3pPr>
            <a:lvl4pPr lvl="3">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4pPr>
            <a:lvl5pPr lvl="4">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5pPr>
            <a:lvl6pPr lvl="5">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6pPr>
            <a:lvl7pPr lvl="6">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7pPr>
            <a:lvl8pPr lvl="7">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8pPr>
            <a:lvl9pPr lvl="8">
              <a:spcBef>
                <a:spcPts val="0"/>
              </a:spcBef>
              <a:spcAft>
                <a:spcPts val="0"/>
              </a:spcAft>
              <a:buClr>
                <a:schemeClr val="dk1"/>
              </a:buClr>
              <a:buSzPts val="1400"/>
              <a:buFont typeface="Afacad Flux SemiBold"/>
              <a:buNone/>
              <a:defRPr>
                <a:solidFill>
                  <a:schemeClr val="dk1"/>
                </a:solidFill>
                <a:latin typeface="Afacad Flux SemiBold"/>
                <a:ea typeface="Afacad Flux SemiBold"/>
                <a:cs typeface="Afacad Flux SemiBold"/>
                <a:sym typeface="Afacad Flux SemiBold"/>
              </a:defRPr>
            </a:lvl9pPr>
          </a:lstStyle>
          <a:p/>
        </p:txBody>
      </p:sp>
      <p:sp>
        <p:nvSpPr>
          <p:cNvPr id="300" name="Google Shape;300;p17"/>
          <p:cNvSpPr txBox="1"/>
          <p:nvPr>
            <p:ph idx="13" type="body"/>
          </p:nvPr>
        </p:nvSpPr>
        <p:spPr>
          <a:xfrm>
            <a:off x="416800" y="2596875"/>
            <a:ext cx="1719000" cy="597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01" name="Google Shape;301;p17"/>
          <p:cNvSpPr txBox="1"/>
          <p:nvPr>
            <p:ph idx="14" type="body"/>
          </p:nvPr>
        </p:nvSpPr>
        <p:spPr>
          <a:xfrm>
            <a:off x="2612000" y="2596875"/>
            <a:ext cx="1719000" cy="597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02" name="Google Shape;302;p17"/>
          <p:cNvSpPr txBox="1"/>
          <p:nvPr>
            <p:ph idx="15" type="body"/>
          </p:nvPr>
        </p:nvSpPr>
        <p:spPr>
          <a:xfrm>
            <a:off x="4807200" y="2723100"/>
            <a:ext cx="1719000" cy="1474800"/>
          </a:xfrm>
          <a:prstGeom prst="rect">
            <a:avLst/>
          </a:prstGeom>
        </p:spPr>
        <p:txBody>
          <a:bodyPr anchorCtr="0" anchor="t" bIns="0" lIns="0" spcFirstLastPara="1" rIns="0" wrap="square" tIns="0">
            <a:noAutofit/>
          </a:bodyPr>
          <a:lstStyle>
            <a:lvl1pPr indent="-304800" lvl="0" marL="457200">
              <a:spcBef>
                <a:spcPts val="0"/>
              </a:spcBef>
              <a:spcAft>
                <a:spcPts val="0"/>
              </a:spcAft>
              <a:buClr>
                <a:schemeClr val="dk1"/>
              </a:buClr>
              <a:buSzPts val="1200"/>
              <a:buFont typeface="Inter"/>
              <a:buChar char="●"/>
              <a:defRPr>
                <a:solidFill>
                  <a:schemeClr val="dk1"/>
                </a:solidFill>
              </a:defRPr>
            </a:lvl1pPr>
            <a:lvl2pPr indent="-304800" lvl="1" marL="914400">
              <a:spcBef>
                <a:spcPts val="0"/>
              </a:spcBef>
              <a:spcAft>
                <a:spcPts val="0"/>
              </a:spcAft>
              <a:buClr>
                <a:schemeClr val="dk1"/>
              </a:buClr>
              <a:buSzPts val="1200"/>
              <a:buFont typeface="Inter"/>
              <a:buChar char="○"/>
              <a:defRPr>
                <a:solidFill>
                  <a:schemeClr val="dk1"/>
                </a:solidFill>
              </a:defRPr>
            </a:lvl2pPr>
            <a:lvl3pPr indent="-304800" lvl="2" marL="1371600">
              <a:spcBef>
                <a:spcPts val="0"/>
              </a:spcBef>
              <a:spcAft>
                <a:spcPts val="0"/>
              </a:spcAft>
              <a:buClr>
                <a:schemeClr val="dk1"/>
              </a:buClr>
              <a:buSzPts val="1200"/>
              <a:buFont typeface="Inter"/>
              <a:buChar char="■"/>
              <a:defRPr>
                <a:solidFill>
                  <a:schemeClr val="dk1"/>
                </a:solidFill>
              </a:defRPr>
            </a:lvl3pPr>
            <a:lvl4pPr indent="-304800" lvl="3" marL="1828800">
              <a:spcBef>
                <a:spcPts val="0"/>
              </a:spcBef>
              <a:spcAft>
                <a:spcPts val="0"/>
              </a:spcAft>
              <a:buClr>
                <a:schemeClr val="dk1"/>
              </a:buClr>
              <a:buSzPts val="1200"/>
              <a:buFont typeface="Inter"/>
              <a:buChar char="●"/>
              <a:defRPr>
                <a:solidFill>
                  <a:schemeClr val="dk1"/>
                </a:solidFill>
              </a:defRPr>
            </a:lvl4pPr>
            <a:lvl5pPr indent="-304800" lvl="4" marL="2286000">
              <a:spcBef>
                <a:spcPts val="0"/>
              </a:spcBef>
              <a:spcAft>
                <a:spcPts val="0"/>
              </a:spcAft>
              <a:buClr>
                <a:schemeClr val="dk1"/>
              </a:buClr>
              <a:buSzPts val="1200"/>
              <a:buFont typeface="Inter"/>
              <a:buChar char="○"/>
              <a:defRPr>
                <a:solidFill>
                  <a:schemeClr val="dk1"/>
                </a:solidFill>
              </a:defRPr>
            </a:lvl5pPr>
            <a:lvl6pPr indent="-304800" lvl="5" marL="2743200">
              <a:spcBef>
                <a:spcPts val="0"/>
              </a:spcBef>
              <a:spcAft>
                <a:spcPts val="0"/>
              </a:spcAft>
              <a:buClr>
                <a:schemeClr val="dk1"/>
              </a:buClr>
              <a:buSzPts val="1200"/>
              <a:buFont typeface="Inter"/>
              <a:buChar char="■"/>
              <a:defRPr>
                <a:solidFill>
                  <a:schemeClr val="dk1"/>
                </a:solidFill>
              </a:defRPr>
            </a:lvl6pPr>
            <a:lvl7pPr indent="-304800" lvl="6" marL="3200400">
              <a:spcBef>
                <a:spcPts val="0"/>
              </a:spcBef>
              <a:spcAft>
                <a:spcPts val="0"/>
              </a:spcAft>
              <a:buClr>
                <a:schemeClr val="dk1"/>
              </a:buClr>
              <a:buSzPts val="1200"/>
              <a:buFont typeface="Inter"/>
              <a:buChar char="●"/>
              <a:defRPr>
                <a:solidFill>
                  <a:schemeClr val="dk1"/>
                </a:solidFill>
              </a:defRPr>
            </a:lvl7pPr>
            <a:lvl8pPr indent="-304800" lvl="7" marL="3657600">
              <a:spcBef>
                <a:spcPts val="0"/>
              </a:spcBef>
              <a:spcAft>
                <a:spcPts val="0"/>
              </a:spcAft>
              <a:buClr>
                <a:schemeClr val="dk1"/>
              </a:buClr>
              <a:buSzPts val="1200"/>
              <a:buFont typeface="Inter"/>
              <a:buChar char="○"/>
              <a:defRPr>
                <a:solidFill>
                  <a:schemeClr val="dk1"/>
                </a:solidFill>
              </a:defRPr>
            </a:lvl8pPr>
            <a:lvl9pPr indent="-304800" lvl="8" marL="4114800">
              <a:spcBef>
                <a:spcPts val="0"/>
              </a:spcBef>
              <a:spcAft>
                <a:spcPts val="0"/>
              </a:spcAft>
              <a:buClr>
                <a:schemeClr val="dk1"/>
              </a:buClr>
              <a:buSzPts val="1200"/>
              <a:buFont typeface="Inter"/>
              <a:buChar char="■"/>
              <a:defRPr>
                <a:solidFill>
                  <a:schemeClr val="dk1"/>
                </a:solidFill>
              </a:defRPr>
            </a:lvl9pPr>
          </a:lstStyle>
          <a:p/>
        </p:txBody>
      </p:sp>
      <p:sp>
        <p:nvSpPr>
          <p:cNvPr id="303" name="Google Shape;303;p17"/>
          <p:cNvSpPr txBox="1"/>
          <p:nvPr>
            <p:ph idx="16" type="body"/>
          </p:nvPr>
        </p:nvSpPr>
        <p:spPr>
          <a:xfrm>
            <a:off x="7002404" y="2535463"/>
            <a:ext cx="1719000" cy="5970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04" name="Google Shape;304;p17"/>
          <p:cNvSpPr txBox="1"/>
          <p:nvPr>
            <p:ph idx="17"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SzPts val="600"/>
              <a:buFont typeface="Inter"/>
              <a:buNone/>
              <a:defRPr/>
            </a:lvl1pPr>
            <a:lvl2pPr lvl="1" algn="r">
              <a:spcBef>
                <a:spcPts val="0"/>
              </a:spcBef>
              <a:spcAft>
                <a:spcPts val="0"/>
              </a:spcAft>
              <a:buSzPts val="1400"/>
              <a:buFont typeface="Inter"/>
              <a:buNone/>
              <a:defRPr/>
            </a:lvl2pPr>
            <a:lvl3pPr lvl="2" algn="r">
              <a:spcBef>
                <a:spcPts val="0"/>
              </a:spcBef>
              <a:spcAft>
                <a:spcPts val="0"/>
              </a:spcAft>
              <a:buSzPts val="1400"/>
              <a:buFont typeface="Inter"/>
              <a:buNone/>
              <a:defRPr/>
            </a:lvl3pPr>
            <a:lvl4pPr lvl="3" algn="r">
              <a:spcBef>
                <a:spcPts val="0"/>
              </a:spcBef>
              <a:spcAft>
                <a:spcPts val="0"/>
              </a:spcAft>
              <a:buSzPts val="1400"/>
              <a:buFont typeface="Inter"/>
              <a:buNone/>
              <a:defRPr/>
            </a:lvl4pPr>
            <a:lvl5pPr lvl="4" algn="r">
              <a:spcBef>
                <a:spcPts val="0"/>
              </a:spcBef>
              <a:spcAft>
                <a:spcPts val="0"/>
              </a:spcAft>
              <a:buSzPts val="1400"/>
              <a:buFont typeface="Inter"/>
              <a:buNone/>
              <a:defRPr/>
            </a:lvl5pPr>
            <a:lvl6pPr lvl="5" algn="r">
              <a:spcBef>
                <a:spcPts val="0"/>
              </a:spcBef>
              <a:spcAft>
                <a:spcPts val="0"/>
              </a:spcAft>
              <a:buSzPts val="1400"/>
              <a:buFont typeface="Inter"/>
              <a:buNone/>
              <a:defRPr/>
            </a:lvl6pPr>
            <a:lvl7pPr lvl="6" algn="r">
              <a:spcBef>
                <a:spcPts val="0"/>
              </a:spcBef>
              <a:spcAft>
                <a:spcPts val="0"/>
              </a:spcAft>
              <a:buSzPts val="1400"/>
              <a:buFont typeface="Inter"/>
              <a:buNone/>
              <a:defRPr/>
            </a:lvl7pPr>
            <a:lvl8pPr lvl="7" algn="r">
              <a:spcBef>
                <a:spcPts val="0"/>
              </a:spcBef>
              <a:spcAft>
                <a:spcPts val="0"/>
              </a:spcAft>
              <a:buSzPts val="1400"/>
              <a:buFont typeface="Inter"/>
              <a:buNone/>
              <a:defRPr/>
            </a:lvl8pPr>
            <a:lvl9pPr lvl="8" algn="r">
              <a:spcBef>
                <a:spcPts val="0"/>
              </a:spcBef>
              <a:spcAft>
                <a:spcPts val="0"/>
              </a:spcAft>
              <a:buSzPts val="1400"/>
              <a:buFont typeface="Inter"/>
              <a:buNone/>
              <a:defRPr/>
            </a:lvl9pPr>
          </a:lstStyle>
          <a:p/>
        </p:txBody>
      </p:sp>
      <p:sp>
        <p:nvSpPr>
          <p:cNvPr id="305" name="Google Shape;305;p17"/>
          <p:cNvSpPr txBox="1"/>
          <p:nvPr>
            <p:ph idx="18"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SzPts val="600"/>
              <a:buFont typeface="Inter"/>
              <a:buNone/>
              <a:defRPr/>
            </a:lvl1pPr>
            <a:lvl2pPr lvl="1">
              <a:spcBef>
                <a:spcPts val="0"/>
              </a:spcBef>
              <a:spcAft>
                <a:spcPts val="0"/>
              </a:spcAft>
              <a:buSzPts val="1400"/>
              <a:buFont typeface="Inter"/>
              <a:buNone/>
              <a:defRPr/>
            </a:lvl2pPr>
            <a:lvl3pPr lvl="2">
              <a:spcBef>
                <a:spcPts val="0"/>
              </a:spcBef>
              <a:spcAft>
                <a:spcPts val="0"/>
              </a:spcAft>
              <a:buSzPts val="1400"/>
              <a:buFont typeface="Inter"/>
              <a:buNone/>
              <a:defRPr/>
            </a:lvl3pPr>
            <a:lvl4pPr lvl="3">
              <a:spcBef>
                <a:spcPts val="0"/>
              </a:spcBef>
              <a:spcAft>
                <a:spcPts val="0"/>
              </a:spcAft>
              <a:buSzPts val="1400"/>
              <a:buFont typeface="Inter"/>
              <a:buNone/>
              <a:defRPr/>
            </a:lvl4pPr>
            <a:lvl5pPr lvl="4">
              <a:spcBef>
                <a:spcPts val="0"/>
              </a:spcBef>
              <a:spcAft>
                <a:spcPts val="0"/>
              </a:spcAft>
              <a:buSzPts val="1400"/>
              <a:buFont typeface="Inter"/>
              <a:buNone/>
              <a:defRPr/>
            </a:lvl5pPr>
            <a:lvl6pPr lvl="5">
              <a:spcBef>
                <a:spcPts val="0"/>
              </a:spcBef>
              <a:spcAft>
                <a:spcPts val="0"/>
              </a:spcAft>
              <a:buSzPts val="1400"/>
              <a:buFont typeface="Inter"/>
              <a:buNone/>
              <a:defRPr/>
            </a:lvl6pPr>
            <a:lvl7pPr lvl="6">
              <a:spcBef>
                <a:spcPts val="0"/>
              </a:spcBef>
              <a:spcAft>
                <a:spcPts val="0"/>
              </a:spcAft>
              <a:buSzPts val="1400"/>
              <a:buFont typeface="Inter"/>
              <a:buNone/>
              <a:defRPr/>
            </a:lvl7pPr>
            <a:lvl8pPr lvl="7">
              <a:spcBef>
                <a:spcPts val="0"/>
              </a:spcBef>
              <a:spcAft>
                <a:spcPts val="0"/>
              </a:spcAft>
              <a:buSzPts val="1400"/>
              <a:buFont typeface="Inter"/>
              <a:buNone/>
              <a:defRPr/>
            </a:lvl8pPr>
            <a:lvl9pPr lvl="8">
              <a:spcBef>
                <a:spcPts val="0"/>
              </a:spcBef>
              <a:spcAft>
                <a:spcPts val="0"/>
              </a:spcAft>
              <a:buSzPts val="1400"/>
              <a:buFont typeface="Inter"/>
              <a:buNone/>
              <a:defRPr/>
            </a:lvl9pPr>
          </a:lstStyle>
          <a:p/>
        </p:txBody>
      </p:sp>
      <p:sp>
        <p:nvSpPr>
          <p:cNvPr id="306" name="Google Shape;306;p17"/>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07" name="Google Shape;307;p17"/>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owth">
  <p:cSld name="CUSTOM_5">
    <p:bg>
      <p:bgPr>
        <a:solidFill>
          <a:schemeClr val="dk2"/>
        </a:solidFill>
      </p:bgPr>
    </p:bg>
    <p:spTree>
      <p:nvGrpSpPr>
        <p:cNvPr id="308" name="Shape 308"/>
        <p:cNvGrpSpPr/>
        <p:nvPr/>
      </p:nvGrpSpPr>
      <p:grpSpPr>
        <a:xfrm>
          <a:off x="0" y="0"/>
          <a:ext cx="0" cy="0"/>
          <a:chOff x="0" y="0"/>
          <a:chExt cx="0" cy="0"/>
        </a:xfrm>
      </p:grpSpPr>
      <p:sp>
        <p:nvSpPr>
          <p:cNvPr id="309" name="Google Shape;309;p18"/>
          <p:cNvSpPr txBox="1"/>
          <p:nvPr>
            <p:ph type="title"/>
          </p:nvPr>
        </p:nvSpPr>
        <p:spPr>
          <a:xfrm>
            <a:off x="228600" y="457200"/>
            <a:ext cx="86868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1"/>
                </a:solidFill>
                <a:latin typeface="Afacad Flux SemiBold"/>
                <a:ea typeface="Afacad Flux SemiBold"/>
                <a:cs typeface="Afacad Flux SemiBold"/>
                <a:sym typeface="Afacad Flux SemiBold"/>
              </a:defRPr>
            </a:lvl9pPr>
          </a:lstStyle>
          <a:p/>
        </p:txBody>
      </p:sp>
      <p:sp>
        <p:nvSpPr>
          <p:cNvPr id="310" name="Google Shape;310;p18"/>
          <p:cNvSpPr txBox="1"/>
          <p:nvPr>
            <p:ph idx="1" type="subTitle"/>
          </p:nvPr>
        </p:nvSpPr>
        <p:spPr>
          <a:xfrm>
            <a:off x="228600" y="2351075"/>
            <a:ext cx="798000" cy="6732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1pPr>
            <a:lvl2pPr lvl="1">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2pPr>
            <a:lvl3pPr lvl="2">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3pPr>
            <a:lvl4pPr lvl="3">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4pPr>
            <a:lvl5pPr lvl="4">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5pPr>
            <a:lvl6pPr lvl="5">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6pPr>
            <a:lvl7pPr lvl="6">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7pPr>
            <a:lvl8pPr lvl="7">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8pPr>
            <a:lvl9pPr lvl="8">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9pPr>
          </a:lstStyle>
          <a:p/>
        </p:txBody>
      </p:sp>
      <p:sp>
        <p:nvSpPr>
          <p:cNvPr id="311" name="Google Shape;311;p18"/>
          <p:cNvSpPr txBox="1"/>
          <p:nvPr>
            <p:ph idx="2" type="subTitle"/>
          </p:nvPr>
        </p:nvSpPr>
        <p:spPr>
          <a:xfrm>
            <a:off x="2423700" y="1604175"/>
            <a:ext cx="798000" cy="673200"/>
          </a:xfrm>
          <a:prstGeom prst="rect">
            <a:avLst/>
          </a:prstGeom>
        </p:spPr>
        <p:txBody>
          <a:bodyPr anchorCtr="0" anchor="t" bIns="0" lIns="0" spcFirstLastPara="1" rIns="0" wrap="square" tIns="0">
            <a:noAutofit/>
          </a:bodyPr>
          <a:lstStyle>
            <a:lvl1pPr lvl="0" algn="l">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1pPr>
            <a:lvl2pPr lvl="1">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2pPr>
            <a:lvl3pPr lvl="2">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3pPr>
            <a:lvl4pPr lvl="3">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4pPr>
            <a:lvl5pPr lvl="4">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5pPr>
            <a:lvl6pPr lvl="5">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6pPr>
            <a:lvl7pPr lvl="6">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7pPr>
            <a:lvl8pPr lvl="7">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8pPr>
            <a:lvl9pPr lvl="8">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9pPr>
          </a:lstStyle>
          <a:p/>
        </p:txBody>
      </p:sp>
      <p:sp>
        <p:nvSpPr>
          <p:cNvPr id="312" name="Google Shape;312;p18"/>
          <p:cNvSpPr txBox="1"/>
          <p:nvPr>
            <p:ph idx="3" type="subTitle"/>
          </p:nvPr>
        </p:nvSpPr>
        <p:spPr>
          <a:xfrm>
            <a:off x="4618875" y="930975"/>
            <a:ext cx="798000" cy="6732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1pPr>
            <a:lvl2pPr lvl="1">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2pPr>
            <a:lvl3pPr lvl="2">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3pPr>
            <a:lvl4pPr lvl="3">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4pPr>
            <a:lvl5pPr lvl="4">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5pPr>
            <a:lvl6pPr lvl="5">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6pPr>
            <a:lvl7pPr lvl="6">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7pPr>
            <a:lvl8pPr lvl="7">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8pPr>
            <a:lvl9pPr lvl="8">
              <a:spcBef>
                <a:spcPts val="0"/>
              </a:spcBef>
              <a:spcAft>
                <a:spcPts val="0"/>
              </a:spcAft>
              <a:buClr>
                <a:schemeClr val="accent1"/>
              </a:buClr>
              <a:buSzPts val="4800"/>
              <a:buFont typeface="Afacad Flux"/>
              <a:buNone/>
              <a:defRPr b="1" sz="4800">
                <a:solidFill>
                  <a:schemeClr val="accent1"/>
                </a:solidFill>
                <a:latin typeface="Afacad Flux"/>
                <a:ea typeface="Afacad Flux"/>
                <a:cs typeface="Afacad Flux"/>
                <a:sym typeface="Afacad Flux"/>
              </a:defRPr>
            </a:lvl9pPr>
          </a:lstStyle>
          <a:p/>
        </p:txBody>
      </p:sp>
      <p:sp>
        <p:nvSpPr>
          <p:cNvPr id="313" name="Google Shape;313;p18"/>
          <p:cNvSpPr txBox="1"/>
          <p:nvPr>
            <p:ph idx="4" type="subTitle"/>
          </p:nvPr>
        </p:nvSpPr>
        <p:spPr>
          <a:xfrm>
            <a:off x="6969925" y="602650"/>
            <a:ext cx="798000" cy="673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4800"/>
              <a:buFont typeface="Afacad Flux"/>
              <a:buNone/>
              <a:defRPr b="1" sz="4800">
                <a:latin typeface="Afacad Flux"/>
                <a:ea typeface="Afacad Flux"/>
                <a:cs typeface="Afacad Flux"/>
                <a:sym typeface="Afacad Flux"/>
              </a:defRPr>
            </a:lvl1pPr>
            <a:lvl2pPr lvl="1">
              <a:spcBef>
                <a:spcPts val="0"/>
              </a:spcBef>
              <a:spcAft>
                <a:spcPts val="0"/>
              </a:spcAft>
              <a:buClr>
                <a:schemeClr val="dk2"/>
              </a:buClr>
              <a:buSzPts val="4800"/>
              <a:buFont typeface="Afacad Flux"/>
              <a:buNone/>
              <a:defRPr b="1" sz="4800">
                <a:latin typeface="Afacad Flux"/>
                <a:ea typeface="Afacad Flux"/>
                <a:cs typeface="Afacad Flux"/>
                <a:sym typeface="Afacad Flux"/>
              </a:defRPr>
            </a:lvl2pPr>
            <a:lvl3pPr lvl="2">
              <a:spcBef>
                <a:spcPts val="0"/>
              </a:spcBef>
              <a:spcAft>
                <a:spcPts val="0"/>
              </a:spcAft>
              <a:buClr>
                <a:schemeClr val="dk2"/>
              </a:buClr>
              <a:buSzPts val="4800"/>
              <a:buFont typeface="Afacad Flux"/>
              <a:buNone/>
              <a:defRPr b="1" sz="4800">
                <a:latin typeface="Afacad Flux"/>
                <a:ea typeface="Afacad Flux"/>
                <a:cs typeface="Afacad Flux"/>
                <a:sym typeface="Afacad Flux"/>
              </a:defRPr>
            </a:lvl3pPr>
            <a:lvl4pPr lvl="3">
              <a:spcBef>
                <a:spcPts val="0"/>
              </a:spcBef>
              <a:spcAft>
                <a:spcPts val="0"/>
              </a:spcAft>
              <a:buClr>
                <a:schemeClr val="dk2"/>
              </a:buClr>
              <a:buSzPts val="4800"/>
              <a:buFont typeface="Afacad Flux"/>
              <a:buNone/>
              <a:defRPr b="1" sz="4800">
                <a:latin typeface="Afacad Flux"/>
                <a:ea typeface="Afacad Flux"/>
                <a:cs typeface="Afacad Flux"/>
                <a:sym typeface="Afacad Flux"/>
              </a:defRPr>
            </a:lvl4pPr>
            <a:lvl5pPr lvl="4">
              <a:spcBef>
                <a:spcPts val="0"/>
              </a:spcBef>
              <a:spcAft>
                <a:spcPts val="0"/>
              </a:spcAft>
              <a:buClr>
                <a:schemeClr val="dk2"/>
              </a:buClr>
              <a:buSzPts val="4800"/>
              <a:buFont typeface="Afacad Flux"/>
              <a:buNone/>
              <a:defRPr b="1" sz="4800">
                <a:latin typeface="Afacad Flux"/>
                <a:ea typeface="Afacad Flux"/>
                <a:cs typeface="Afacad Flux"/>
                <a:sym typeface="Afacad Flux"/>
              </a:defRPr>
            </a:lvl5pPr>
            <a:lvl6pPr lvl="5">
              <a:spcBef>
                <a:spcPts val="0"/>
              </a:spcBef>
              <a:spcAft>
                <a:spcPts val="0"/>
              </a:spcAft>
              <a:buClr>
                <a:schemeClr val="dk2"/>
              </a:buClr>
              <a:buSzPts val="4800"/>
              <a:buFont typeface="Afacad Flux"/>
              <a:buNone/>
              <a:defRPr b="1" sz="4800">
                <a:latin typeface="Afacad Flux"/>
                <a:ea typeface="Afacad Flux"/>
                <a:cs typeface="Afacad Flux"/>
                <a:sym typeface="Afacad Flux"/>
              </a:defRPr>
            </a:lvl6pPr>
            <a:lvl7pPr lvl="6">
              <a:spcBef>
                <a:spcPts val="0"/>
              </a:spcBef>
              <a:spcAft>
                <a:spcPts val="0"/>
              </a:spcAft>
              <a:buClr>
                <a:schemeClr val="dk2"/>
              </a:buClr>
              <a:buSzPts val="4800"/>
              <a:buFont typeface="Afacad Flux"/>
              <a:buNone/>
              <a:defRPr b="1" sz="4800">
                <a:latin typeface="Afacad Flux"/>
                <a:ea typeface="Afacad Flux"/>
                <a:cs typeface="Afacad Flux"/>
                <a:sym typeface="Afacad Flux"/>
              </a:defRPr>
            </a:lvl7pPr>
            <a:lvl8pPr lvl="7">
              <a:spcBef>
                <a:spcPts val="0"/>
              </a:spcBef>
              <a:spcAft>
                <a:spcPts val="0"/>
              </a:spcAft>
              <a:buClr>
                <a:schemeClr val="dk2"/>
              </a:buClr>
              <a:buSzPts val="4800"/>
              <a:buFont typeface="Afacad Flux"/>
              <a:buNone/>
              <a:defRPr b="1" sz="4800">
                <a:latin typeface="Afacad Flux"/>
                <a:ea typeface="Afacad Flux"/>
                <a:cs typeface="Afacad Flux"/>
                <a:sym typeface="Afacad Flux"/>
              </a:defRPr>
            </a:lvl8pPr>
            <a:lvl9pPr lvl="8">
              <a:spcBef>
                <a:spcPts val="0"/>
              </a:spcBef>
              <a:spcAft>
                <a:spcPts val="0"/>
              </a:spcAft>
              <a:buClr>
                <a:schemeClr val="dk2"/>
              </a:buClr>
              <a:buSzPts val="4800"/>
              <a:buFont typeface="Afacad Flux"/>
              <a:buNone/>
              <a:defRPr b="1" sz="4800">
                <a:latin typeface="Afacad Flux"/>
                <a:ea typeface="Afacad Flux"/>
                <a:cs typeface="Afacad Flux"/>
                <a:sym typeface="Afacad Flux"/>
              </a:defRPr>
            </a:lvl9pPr>
          </a:lstStyle>
          <a:p/>
        </p:txBody>
      </p:sp>
      <p:sp>
        <p:nvSpPr>
          <p:cNvPr id="314" name="Google Shape;314;p18"/>
          <p:cNvSpPr txBox="1"/>
          <p:nvPr>
            <p:ph idx="5" type="subTitle"/>
          </p:nvPr>
        </p:nvSpPr>
        <p:spPr>
          <a:xfrm>
            <a:off x="228600" y="3031713"/>
            <a:ext cx="1519200" cy="1782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200"/>
              <a:buNone/>
              <a:defRPr sz="1200">
                <a:solidFill>
                  <a:schemeClr val="accent1"/>
                </a:solidFill>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315" name="Google Shape;315;p18"/>
          <p:cNvSpPr txBox="1"/>
          <p:nvPr>
            <p:ph idx="6" type="subTitle"/>
          </p:nvPr>
        </p:nvSpPr>
        <p:spPr>
          <a:xfrm>
            <a:off x="2423700" y="2277363"/>
            <a:ext cx="1519200" cy="1782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200"/>
              <a:buNone/>
              <a:defRPr sz="1200">
                <a:solidFill>
                  <a:schemeClr val="accent1"/>
                </a:solidFill>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316" name="Google Shape;316;p18"/>
          <p:cNvSpPr txBox="1"/>
          <p:nvPr>
            <p:ph idx="7" type="subTitle"/>
          </p:nvPr>
        </p:nvSpPr>
        <p:spPr>
          <a:xfrm>
            <a:off x="4618950" y="1604163"/>
            <a:ext cx="1519200" cy="178200"/>
          </a:xfrm>
          <a:prstGeom prst="rect">
            <a:avLst/>
          </a:prstGeom>
        </p:spPr>
        <p:txBody>
          <a:bodyPr anchorCtr="0" anchor="t" bIns="0" lIns="0" spcFirstLastPara="1" rIns="0" wrap="square" tIns="0">
            <a:noAutofit/>
          </a:bodyPr>
          <a:lstStyle>
            <a:lvl1pPr lvl="0">
              <a:spcBef>
                <a:spcPts val="0"/>
              </a:spcBef>
              <a:spcAft>
                <a:spcPts val="0"/>
              </a:spcAft>
              <a:buClr>
                <a:schemeClr val="accent1"/>
              </a:buClr>
              <a:buSzPts val="1200"/>
              <a:buNone/>
              <a:defRPr sz="1200">
                <a:solidFill>
                  <a:schemeClr val="accent1"/>
                </a:solidFill>
              </a:defRPr>
            </a:lvl1pPr>
            <a:lvl2pPr lvl="1">
              <a:spcBef>
                <a:spcPts val="0"/>
              </a:spcBef>
              <a:spcAft>
                <a:spcPts val="0"/>
              </a:spcAft>
              <a:buClr>
                <a:schemeClr val="accent1"/>
              </a:buClr>
              <a:buSzPts val="1400"/>
              <a:buNone/>
              <a:defRPr>
                <a:solidFill>
                  <a:schemeClr val="accent1"/>
                </a:solidFill>
              </a:defRPr>
            </a:lvl2pPr>
            <a:lvl3pPr lvl="2">
              <a:spcBef>
                <a:spcPts val="0"/>
              </a:spcBef>
              <a:spcAft>
                <a:spcPts val="0"/>
              </a:spcAft>
              <a:buClr>
                <a:schemeClr val="accent1"/>
              </a:buClr>
              <a:buSzPts val="1400"/>
              <a:buNone/>
              <a:defRPr>
                <a:solidFill>
                  <a:schemeClr val="accent1"/>
                </a:solidFill>
              </a:defRPr>
            </a:lvl3pPr>
            <a:lvl4pPr lvl="3">
              <a:spcBef>
                <a:spcPts val="0"/>
              </a:spcBef>
              <a:spcAft>
                <a:spcPts val="0"/>
              </a:spcAft>
              <a:buClr>
                <a:schemeClr val="accent1"/>
              </a:buClr>
              <a:buSzPts val="1400"/>
              <a:buNone/>
              <a:defRPr>
                <a:solidFill>
                  <a:schemeClr val="accent1"/>
                </a:solidFill>
              </a:defRPr>
            </a:lvl4pPr>
            <a:lvl5pPr lvl="4">
              <a:spcBef>
                <a:spcPts val="0"/>
              </a:spcBef>
              <a:spcAft>
                <a:spcPts val="0"/>
              </a:spcAft>
              <a:buClr>
                <a:schemeClr val="accent1"/>
              </a:buClr>
              <a:buSzPts val="1400"/>
              <a:buNone/>
              <a:defRPr>
                <a:solidFill>
                  <a:schemeClr val="accent1"/>
                </a:solidFill>
              </a:defRPr>
            </a:lvl5pPr>
            <a:lvl6pPr lvl="5">
              <a:spcBef>
                <a:spcPts val="0"/>
              </a:spcBef>
              <a:spcAft>
                <a:spcPts val="0"/>
              </a:spcAft>
              <a:buClr>
                <a:schemeClr val="accent1"/>
              </a:buClr>
              <a:buSzPts val="1400"/>
              <a:buNone/>
              <a:defRPr>
                <a:solidFill>
                  <a:schemeClr val="accent1"/>
                </a:solidFill>
              </a:defRPr>
            </a:lvl6pPr>
            <a:lvl7pPr lvl="6">
              <a:spcBef>
                <a:spcPts val="0"/>
              </a:spcBef>
              <a:spcAft>
                <a:spcPts val="0"/>
              </a:spcAft>
              <a:buClr>
                <a:schemeClr val="accent1"/>
              </a:buClr>
              <a:buSzPts val="1400"/>
              <a:buNone/>
              <a:defRPr>
                <a:solidFill>
                  <a:schemeClr val="accent1"/>
                </a:solidFill>
              </a:defRPr>
            </a:lvl7pPr>
            <a:lvl8pPr lvl="7">
              <a:spcBef>
                <a:spcPts val="0"/>
              </a:spcBef>
              <a:spcAft>
                <a:spcPts val="0"/>
              </a:spcAft>
              <a:buClr>
                <a:schemeClr val="accent1"/>
              </a:buClr>
              <a:buSzPts val="1400"/>
              <a:buNone/>
              <a:defRPr>
                <a:solidFill>
                  <a:schemeClr val="accent1"/>
                </a:solidFill>
              </a:defRPr>
            </a:lvl8pPr>
            <a:lvl9pPr lvl="8">
              <a:spcBef>
                <a:spcPts val="0"/>
              </a:spcBef>
              <a:spcAft>
                <a:spcPts val="0"/>
              </a:spcAft>
              <a:buClr>
                <a:schemeClr val="accent1"/>
              </a:buClr>
              <a:buSzPts val="1400"/>
              <a:buNone/>
              <a:defRPr>
                <a:solidFill>
                  <a:schemeClr val="accent1"/>
                </a:solidFill>
              </a:defRPr>
            </a:lvl9pPr>
          </a:lstStyle>
          <a:p/>
        </p:txBody>
      </p:sp>
      <p:sp>
        <p:nvSpPr>
          <p:cNvPr id="317" name="Google Shape;317;p18"/>
          <p:cNvSpPr txBox="1"/>
          <p:nvPr>
            <p:ph idx="8" type="subTitle"/>
          </p:nvPr>
        </p:nvSpPr>
        <p:spPr>
          <a:xfrm>
            <a:off x="6969925" y="1303838"/>
            <a:ext cx="1519200" cy="1782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1200"/>
              <a:buNone/>
              <a:defRPr sz="1200"/>
            </a:lvl1pPr>
            <a:lvl2pPr lvl="1">
              <a:spcBef>
                <a:spcPts val="0"/>
              </a:spcBef>
              <a:spcAft>
                <a:spcPts val="0"/>
              </a:spcAft>
              <a:buClr>
                <a:schemeClr val="dk2"/>
              </a:buClr>
              <a:buSzPts val="1400"/>
              <a:buNone/>
              <a:defRPr/>
            </a:lvl2pPr>
            <a:lvl3pPr lvl="2">
              <a:spcBef>
                <a:spcPts val="0"/>
              </a:spcBef>
              <a:spcAft>
                <a:spcPts val="0"/>
              </a:spcAft>
              <a:buClr>
                <a:schemeClr val="dk2"/>
              </a:buClr>
              <a:buSzPts val="1400"/>
              <a:buNone/>
              <a:defRPr/>
            </a:lvl3pPr>
            <a:lvl4pPr lvl="3">
              <a:spcBef>
                <a:spcPts val="0"/>
              </a:spcBef>
              <a:spcAft>
                <a:spcPts val="0"/>
              </a:spcAft>
              <a:buClr>
                <a:schemeClr val="dk2"/>
              </a:buClr>
              <a:buSzPts val="1400"/>
              <a:buNone/>
              <a:defRPr/>
            </a:lvl4pPr>
            <a:lvl5pPr lvl="4">
              <a:spcBef>
                <a:spcPts val="0"/>
              </a:spcBef>
              <a:spcAft>
                <a:spcPts val="0"/>
              </a:spcAft>
              <a:buClr>
                <a:schemeClr val="dk2"/>
              </a:buClr>
              <a:buSzPts val="1400"/>
              <a:buNone/>
              <a:defRPr/>
            </a:lvl5pPr>
            <a:lvl6pPr lvl="5">
              <a:spcBef>
                <a:spcPts val="0"/>
              </a:spcBef>
              <a:spcAft>
                <a:spcPts val="0"/>
              </a:spcAft>
              <a:buClr>
                <a:schemeClr val="dk2"/>
              </a:buClr>
              <a:buSzPts val="1400"/>
              <a:buNone/>
              <a:defRPr/>
            </a:lvl6pPr>
            <a:lvl7pPr lvl="6">
              <a:spcBef>
                <a:spcPts val="0"/>
              </a:spcBef>
              <a:spcAft>
                <a:spcPts val="0"/>
              </a:spcAft>
              <a:buClr>
                <a:schemeClr val="dk2"/>
              </a:buClr>
              <a:buSzPts val="1400"/>
              <a:buNone/>
              <a:defRPr/>
            </a:lvl7pPr>
            <a:lvl8pPr lvl="7">
              <a:spcBef>
                <a:spcPts val="0"/>
              </a:spcBef>
              <a:spcAft>
                <a:spcPts val="0"/>
              </a:spcAft>
              <a:buClr>
                <a:schemeClr val="dk2"/>
              </a:buClr>
              <a:buSzPts val="1400"/>
              <a:buNone/>
              <a:defRPr/>
            </a:lvl8pPr>
            <a:lvl9pPr lvl="8">
              <a:spcBef>
                <a:spcPts val="0"/>
              </a:spcBef>
              <a:spcAft>
                <a:spcPts val="0"/>
              </a:spcAft>
              <a:buClr>
                <a:schemeClr val="dk2"/>
              </a:buClr>
              <a:buSzPts val="1400"/>
              <a:buNone/>
              <a:defRPr/>
            </a:lvl9pPr>
          </a:lstStyle>
          <a:p/>
        </p:txBody>
      </p:sp>
      <p:sp>
        <p:nvSpPr>
          <p:cNvPr id="318" name="Google Shape;318;p18"/>
          <p:cNvSpPr/>
          <p:nvPr>
            <p:ph idx="9" type="pic"/>
          </p:nvPr>
        </p:nvSpPr>
        <p:spPr>
          <a:xfrm>
            <a:off x="6814050" y="2222500"/>
            <a:ext cx="2101200" cy="2190600"/>
          </a:xfrm>
          <a:prstGeom prst="roundRect">
            <a:avLst>
              <a:gd fmla="val 10856" name="adj"/>
            </a:avLst>
          </a:prstGeom>
          <a:noFill/>
          <a:ln>
            <a:noFill/>
          </a:ln>
        </p:spPr>
      </p:sp>
      <p:sp>
        <p:nvSpPr>
          <p:cNvPr id="319" name="Google Shape;319;p18"/>
          <p:cNvSpPr txBox="1"/>
          <p:nvPr>
            <p:ph idx="13" type="subTitle"/>
          </p:nvPr>
        </p:nvSpPr>
        <p:spPr>
          <a:xfrm>
            <a:off x="254625" y="4540875"/>
            <a:ext cx="874200" cy="142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None/>
              <a:defRPr sz="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18"/>
          <p:cNvSpPr txBox="1"/>
          <p:nvPr>
            <p:ph idx="14" type="subTitle"/>
          </p:nvPr>
        </p:nvSpPr>
        <p:spPr>
          <a:xfrm>
            <a:off x="2423700" y="4540875"/>
            <a:ext cx="910500" cy="142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None/>
              <a:defRPr sz="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 name="Google Shape;321;p18"/>
          <p:cNvSpPr txBox="1"/>
          <p:nvPr>
            <p:ph idx="15" type="subTitle"/>
          </p:nvPr>
        </p:nvSpPr>
        <p:spPr>
          <a:xfrm>
            <a:off x="4618950" y="4540875"/>
            <a:ext cx="874200" cy="142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None/>
              <a:defRPr sz="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2" name="Google Shape;322;p18"/>
          <p:cNvSpPr txBox="1"/>
          <p:nvPr>
            <p:ph idx="16" type="subTitle"/>
          </p:nvPr>
        </p:nvSpPr>
        <p:spPr>
          <a:xfrm>
            <a:off x="6814050" y="4540875"/>
            <a:ext cx="874200" cy="1428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800"/>
              <a:buNone/>
              <a:defRPr sz="8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3" name="Google Shape;323;p18"/>
          <p:cNvSpPr txBox="1"/>
          <p:nvPr>
            <p:ph idx="17" type="body"/>
          </p:nvPr>
        </p:nvSpPr>
        <p:spPr>
          <a:xfrm>
            <a:off x="345600" y="3503675"/>
            <a:ext cx="1857000" cy="7521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24" name="Google Shape;324;p18"/>
          <p:cNvSpPr txBox="1"/>
          <p:nvPr>
            <p:ph idx="18" type="body"/>
          </p:nvPr>
        </p:nvSpPr>
        <p:spPr>
          <a:xfrm>
            <a:off x="2545800" y="3503675"/>
            <a:ext cx="1857000" cy="752100"/>
          </a:xfrm>
          <a:prstGeom prst="rect">
            <a:avLst/>
          </a:prstGeom>
        </p:spPr>
        <p:txBody>
          <a:bodyPr anchorCtr="0" anchor="b" bIns="0" lIns="0" spcFirstLastPara="1" rIns="9142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25" name="Google Shape;325;p18"/>
          <p:cNvSpPr txBox="1"/>
          <p:nvPr>
            <p:ph idx="19" type="body"/>
          </p:nvPr>
        </p:nvSpPr>
        <p:spPr>
          <a:xfrm>
            <a:off x="4740975" y="3503675"/>
            <a:ext cx="1857000" cy="752100"/>
          </a:xfrm>
          <a:prstGeom prst="rect">
            <a:avLst/>
          </a:prstGeom>
        </p:spPr>
        <p:txBody>
          <a:bodyPr anchorCtr="0" anchor="b" bIns="0" lIns="0" spcFirstLastPara="1" rIns="0"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26" name="Google Shape;326;p18"/>
          <p:cNvSpPr txBox="1"/>
          <p:nvPr>
            <p:ph idx="20"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1"/>
              </a:buClr>
              <a:buSzPts val="600"/>
              <a:buFont typeface="Inter"/>
              <a:buNone/>
              <a:defRPr>
                <a:solidFill>
                  <a:schemeClr val="dk1"/>
                </a:solidFill>
              </a:defRPr>
            </a:lvl1pPr>
            <a:lvl2pPr lvl="1" algn="r">
              <a:spcBef>
                <a:spcPts val="0"/>
              </a:spcBef>
              <a:spcAft>
                <a:spcPts val="0"/>
              </a:spcAft>
              <a:buClr>
                <a:schemeClr val="dk1"/>
              </a:buClr>
              <a:buSzPts val="1400"/>
              <a:buFont typeface="Inter"/>
              <a:buNone/>
              <a:defRPr>
                <a:solidFill>
                  <a:schemeClr val="dk1"/>
                </a:solidFill>
              </a:defRPr>
            </a:lvl2pPr>
            <a:lvl3pPr lvl="2" algn="r">
              <a:spcBef>
                <a:spcPts val="0"/>
              </a:spcBef>
              <a:spcAft>
                <a:spcPts val="0"/>
              </a:spcAft>
              <a:buClr>
                <a:schemeClr val="dk1"/>
              </a:buClr>
              <a:buSzPts val="1400"/>
              <a:buFont typeface="Inter"/>
              <a:buNone/>
              <a:defRPr>
                <a:solidFill>
                  <a:schemeClr val="dk1"/>
                </a:solidFill>
              </a:defRPr>
            </a:lvl3pPr>
            <a:lvl4pPr lvl="3" algn="r">
              <a:spcBef>
                <a:spcPts val="0"/>
              </a:spcBef>
              <a:spcAft>
                <a:spcPts val="0"/>
              </a:spcAft>
              <a:buClr>
                <a:schemeClr val="dk1"/>
              </a:buClr>
              <a:buSzPts val="1400"/>
              <a:buFont typeface="Inter"/>
              <a:buNone/>
              <a:defRPr>
                <a:solidFill>
                  <a:schemeClr val="dk1"/>
                </a:solidFill>
              </a:defRPr>
            </a:lvl4pPr>
            <a:lvl5pPr lvl="4" algn="r">
              <a:spcBef>
                <a:spcPts val="0"/>
              </a:spcBef>
              <a:spcAft>
                <a:spcPts val="0"/>
              </a:spcAft>
              <a:buClr>
                <a:schemeClr val="dk1"/>
              </a:buClr>
              <a:buSzPts val="1400"/>
              <a:buFont typeface="Inter"/>
              <a:buNone/>
              <a:defRPr>
                <a:solidFill>
                  <a:schemeClr val="dk1"/>
                </a:solidFill>
              </a:defRPr>
            </a:lvl5pPr>
            <a:lvl6pPr lvl="5" algn="r">
              <a:spcBef>
                <a:spcPts val="0"/>
              </a:spcBef>
              <a:spcAft>
                <a:spcPts val="0"/>
              </a:spcAft>
              <a:buClr>
                <a:schemeClr val="dk1"/>
              </a:buClr>
              <a:buSzPts val="1400"/>
              <a:buFont typeface="Inter"/>
              <a:buNone/>
              <a:defRPr>
                <a:solidFill>
                  <a:schemeClr val="dk1"/>
                </a:solidFill>
              </a:defRPr>
            </a:lvl6pPr>
            <a:lvl7pPr lvl="6" algn="r">
              <a:spcBef>
                <a:spcPts val="0"/>
              </a:spcBef>
              <a:spcAft>
                <a:spcPts val="0"/>
              </a:spcAft>
              <a:buClr>
                <a:schemeClr val="dk1"/>
              </a:buClr>
              <a:buSzPts val="1400"/>
              <a:buFont typeface="Inter"/>
              <a:buNone/>
              <a:defRPr>
                <a:solidFill>
                  <a:schemeClr val="dk1"/>
                </a:solidFill>
              </a:defRPr>
            </a:lvl7pPr>
            <a:lvl8pPr lvl="7" algn="r">
              <a:spcBef>
                <a:spcPts val="0"/>
              </a:spcBef>
              <a:spcAft>
                <a:spcPts val="0"/>
              </a:spcAft>
              <a:buClr>
                <a:schemeClr val="dk1"/>
              </a:buClr>
              <a:buSzPts val="1400"/>
              <a:buFont typeface="Inter"/>
              <a:buNone/>
              <a:defRPr>
                <a:solidFill>
                  <a:schemeClr val="dk1"/>
                </a:solidFill>
              </a:defRPr>
            </a:lvl8pPr>
            <a:lvl9pPr lvl="8" algn="r">
              <a:spcBef>
                <a:spcPts val="0"/>
              </a:spcBef>
              <a:spcAft>
                <a:spcPts val="0"/>
              </a:spcAft>
              <a:buClr>
                <a:schemeClr val="dk1"/>
              </a:buClr>
              <a:buSzPts val="1400"/>
              <a:buFont typeface="Inter"/>
              <a:buNone/>
              <a:defRPr>
                <a:solidFill>
                  <a:schemeClr val="dk1"/>
                </a:solidFill>
              </a:defRPr>
            </a:lvl9pPr>
          </a:lstStyle>
          <a:p/>
        </p:txBody>
      </p:sp>
      <p:sp>
        <p:nvSpPr>
          <p:cNvPr id="327" name="Google Shape;327;p18"/>
          <p:cNvSpPr txBox="1"/>
          <p:nvPr>
            <p:ph idx="21"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600"/>
              <a:buFont typeface="Inter"/>
              <a:buNone/>
              <a:defRPr>
                <a:solidFill>
                  <a:schemeClr val="dk1"/>
                </a:solidFill>
              </a:defRPr>
            </a:lvl1pPr>
            <a:lvl2pPr lvl="1">
              <a:spcBef>
                <a:spcPts val="0"/>
              </a:spcBef>
              <a:spcAft>
                <a:spcPts val="0"/>
              </a:spcAft>
              <a:buClr>
                <a:schemeClr val="dk1"/>
              </a:buClr>
              <a:buSzPts val="1400"/>
              <a:buFont typeface="Inter"/>
              <a:buNone/>
              <a:defRPr>
                <a:solidFill>
                  <a:schemeClr val="dk1"/>
                </a:solidFill>
              </a:defRPr>
            </a:lvl2pPr>
            <a:lvl3pPr lvl="2">
              <a:spcBef>
                <a:spcPts val="0"/>
              </a:spcBef>
              <a:spcAft>
                <a:spcPts val="0"/>
              </a:spcAft>
              <a:buClr>
                <a:schemeClr val="dk1"/>
              </a:buClr>
              <a:buSzPts val="1400"/>
              <a:buFont typeface="Inter"/>
              <a:buNone/>
              <a:defRPr>
                <a:solidFill>
                  <a:schemeClr val="dk1"/>
                </a:solidFill>
              </a:defRPr>
            </a:lvl3pPr>
            <a:lvl4pPr lvl="3">
              <a:spcBef>
                <a:spcPts val="0"/>
              </a:spcBef>
              <a:spcAft>
                <a:spcPts val="0"/>
              </a:spcAft>
              <a:buClr>
                <a:schemeClr val="dk1"/>
              </a:buClr>
              <a:buSzPts val="1400"/>
              <a:buFont typeface="Inter"/>
              <a:buNone/>
              <a:defRPr>
                <a:solidFill>
                  <a:schemeClr val="dk1"/>
                </a:solidFill>
              </a:defRPr>
            </a:lvl4pPr>
            <a:lvl5pPr lvl="4">
              <a:spcBef>
                <a:spcPts val="0"/>
              </a:spcBef>
              <a:spcAft>
                <a:spcPts val="0"/>
              </a:spcAft>
              <a:buClr>
                <a:schemeClr val="dk1"/>
              </a:buClr>
              <a:buSzPts val="1400"/>
              <a:buFont typeface="Inter"/>
              <a:buNone/>
              <a:defRPr>
                <a:solidFill>
                  <a:schemeClr val="dk1"/>
                </a:solidFill>
              </a:defRPr>
            </a:lvl5pPr>
            <a:lvl6pPr lvl="5">
              <a:spcBef>
                <a:spcPts val="0"/>
              </a:spcBef>
              <a:spcAft>
                <a:spcPts val="0"/>
              </a:spcAft>
              <a:buClr>
                <a:schemeClr val="dk1"/>
              </a:buClr>
              <a:buSzPts val="1400"/>
              <a:buFont typeface="Inter"/>
              <a:buNone/>
              <a:defRPr>
                <a:solidFill>
                  <a:schemeClr val="dk1"/>
                </a:solidFill>
              </a:defRPr>
            </a:lvl6pPr>
            <a:lvl7pPr lvl="6">
              <a:spcBef>
                <a:spcPts val="0"/>
              </a:spcBef>
              <a:spcAft>
                <a:spcPts val="0"/>
              </a:spcAft>
              <a:buClr>
                <a:schemeClr val="dk1"/>
              </a:buClr>
              <a:buSzPts val="1400"/>
              <a:buFont typeface="Inter"/>
              <a:buNone/>
              <a:defRPr>
                <a:solidFill>
                  <a:schemeClr val="dk1"/>
                </a:solidFill>
              </a:defRPr>
            </a:lvl7pPr>
            <a:lvl8pPr lvl="7">
              <a:spcBef>
                <a:spcPts val="0"/>
              </a:spcBef>
              <a:spcAft>
                <a:spcPts val="0"/>
              </a:spcAft>
              <a:buClr>
                <a:schemeClr val="dk1"/>
              </a:buClr>
              <a:buSzPts val="1400"/>
              <a:buFont typeface="Inter"/>
              <a:buNone/>
              <a:defRPr>
                <a:solidFill>
                  <a:schemeClr val="dk1"/>
                </a:solidFill>
              </a:defRPr>
            </a:lvl8pPr>
            <a:lvl9pPr lvl="8">
              <a:spcBef>
                <a:spcPts val="0"/>
              </a:spcBef>
              <a:spcAft>
                <a:spcPts val="0"/>
              </a:spcAft>
              <a:buClr>
                <a:schemeClr val="dk1"/>
              </a:buClr>
              <a:buSzPts val="1400"/>
              <a:buFont typeface="Inter"/>
              <a:buNone/>
              <a:defRPr>
                <a:solidFill>
                  <a:schemeClr val="dk1"/>
                </a:solidFill>
              </a:defRPr>
            </a:lvl9pPr>
          </a:lstStyle>
          <a:p/>
        </p:txBody>
      </p:sp>
      <p:sp>
        <p:nvSpPr>
          <p:cNvPr id="328" name="Google Shape;328;p18"/>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29" name="Google Shape;329;p18"/>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ilestones ALT 1">
  <p:cSld name="CUSTOM_6">
    <p:bg>
      <p:bgPr>
        <a:solidFill>
          <a:schemeClr val="lt2"/>
        </a:solidFill>
      </p:bgPr>
    </p:bg>
    <p:spTree>
      <p:nvGrpSpPr>
        <p:cNvPr id="330" name="Shape 330"/>
        <p:cNvGrpSpPr/>
        <p:nvPr/>
      </p:nvGrpSpPr>
      <p:grpSpPr>
        <a:xfrm>
          <a:off x="0" y="0"/>
          <a:ext cx="0" cy="0"/>
          <a:chOff x="0" y="0"/>
          <a:chExt cx="0" cy="0"/>
        </a:xfrm>
      </p:grpSpPr>
      <p:sp>
        <p:nvSpPr>
          <p:cNvPr id="331" name="Google Shape;331;p19"/>
          <p:cNvSpPr txBox="1"/>
          <p:nvPr>
            <p:ph type="title"/>
          </p:nvPr>
        </p:nvSpPr>
        <p:spPr>
          <a:xfrm>
            <a:off x="228600" y="457200"/>
            <a:ext cx="4296600" cy="6732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9pPr>
          </a:lstStyle>
          <a:p/>
        </p:txBody>
      </p:sp>
      <p:sp>
        <p:nvSpPr>
          <p:cNvPr id="332" name="Google Shape;332;p19"/>
          <p:cNvSpPr txBox="1"/>
          <p:nvPr>
            <p:ph idx="1" type="subTitle"/>
          </p:nvPr>
        </p:nvSpPr>
        <p:spPr>
          <a:xfrm>
            <a:off x="471750" y="2260200"/>
            <a:ext cx="1714500" cy="280200"/>
          </a:xfrm>
          <a:prstGeom prst="rect">
            <a:avLst/>
          </a:prstGeom>
        </p:spPr>
        <p:txBody>
          <a:bodyPr anchorCtr="0" anchor="ctr" bIns="0" lIns="0" spcFirstLastPara="1" rIns="0" wrap="square" tIns="0">
            <a:noAutofit/>
          </a:bodyPr>
          <a:lstStyle>
            <a:lvl1pPr lvl="0" algn="ctr">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SzPts val="1400"/>
              <a:buFont typeface="Inter SemiBold"/>
              <a:buNone/>
              <a:defRPr>
                <a:latin typeface="Inter SemiBold"/>
                <a:ea typeface="Inter SemiBold"/>
                <a:cs typeface="Inter SemiBold"/>
                <a:sym typeface="Inter SemiBold"/>
              </a:defRPr>
            </a:lvl2pPr>
            <a:lvl3pPr lvl="2">
              <a:spcBef>
                <a:spcPts val="0"/>
              </a:spcBef>
              <a:spcAft>
                <a:spcPts val="0"/>
              </a:spcAft>
              <a:buSzPts val="1400"/>
              <a:buFont typeface="Inter SemiBold"/>
              <a:buNone/>
              <a:defRPr>
                <a:latin typeface="Inter SemiBold"/>
                <a:ea typeface="Inter SemiBold"/>
                <a:cs typeface="Inter SemiBold"/>
                <a:sym typeface="Inter SemiBold"/>
              </a:defRPr>
            </a:lvl3pPr>
            <a:lvl4pPr lvl="3">
              <a:spcBef>
                <a:spcPts val="0"/>
              </a:spcBef>
              <a:spcAft>
                <a:spcPts val="0"/>
              </a:spcAft>
              <a:buSzPts val="1400"/>
              <a:buFont typeface="Inter SemiBold"/>
              <a:buNone/>
              <a:defRPr>
                <a:latin typeface="Inter SemiBold"/>
                <a:ea typeface="Inter SemiBold"/>
                <a:cs typeface="Inter SemiBold"/>
                <a:sym typeface="Inter SemiBold"/>
              </a:defRPr>
            </a:lvl4pPr>
            <a:lvl5pPr lvl="4">
              <a:spcBef>
                <a:spcPts val="0"/>
              </a:spcBef>
              <a:spcAft>
                <a:spcPts val="0"/>
              </a:spcAft>
              <a:buSzPts val="1400"/>
              <a:buFont typeface="Inter SemiBold"/>
              <a:buNone/>
              <a:defRPr>
                <a:latin typeface="Inter SemiBold"/>
                <a:ea typeface="Inter SemiBold"/>
                <a:cs typeface="Inter SemiBold"/>
                <a:sym typeface="Inter SemiBold"/>
              </a:defRPr>
            </a:lvl5pPr>
            <a:lvl6pPr lvl="5">
              <a:spcBef>
                <a:spcPts val="0"/>
              </a:spcBef>
              <a:spcAft>
                <a:spcPts val="0"/>
              </a:spcAft>
              <a:buSzPts val="1400"/>
              <a:buFont typeface="Inter SemiBold"/>
              <a:buNone/>
              <a:defRPr>
                <a:latin typeface="Inter SemiBold"/>
                <a:ea typeface="Inter SemiBold"/>
                <a:cs typeface="Inter SemiBold"/>
                <a:sym typeface="Inter SemiBold"/>
              </a:defRPr>
            </a:lvl6pPr>
            <a:lvl7pPr lvl="6">
              <a:spcBef>
                <a:spcPts val="0"/>
              </a:spcBef>
              <a:spcAft>
                <a:spcPts val="0"/>
              </a:spcAft>
              <a:buSzPts val="1400"/>
              <a:buFont typeface="Inter SemiBold"/>
              <a:buNone/>
              <a:defRPr>
                <a:latin typeface="Inter SemiBold"/>
                <a:ea typeface="Inter SemiBold"/>
                <a:cs typeface="Inter SemiBold"/>
                <a:sym typeface="Inter SemiBold"/>
              </a:defRPr>
            </a:lvl7pPr>
            <a:lvl8pPr lvl="7">
              <a:spcBef>
                <a:spcPts val="0"/>
              </a:spcBef>
              <a:spcAft>
                <a:spcPts val="0"/>
              </a:spcAft>
              <a:buSzPts val="1400"/>
              <a:buFont typeface="Inter SemiBold"/>
              <a:buNone/>
              <a:defRPr>
                <a:latin typeface="Inter SemiBold"/>
                <a:ea typeface="Inter SemiBold"/>
                <a:cs typeface="Inter SemiBold"/>
                <a:sym typeface="Inter SemiBold"/>
              </a:defRPr>
            </a:lvl8pPr>
            <a:lvl9pPr lvl="8">
              <a:spcBef>
                <a:spcPts val="0"/>
              </a:spcBef>
              <a:spcAft>
                <a:spcPts val="0"/>
              </a:spcAft>
              <a:buSzPts val="1400"/>
              <a:buFont typeface="Inter SemiBold"/>
              <a:buNone/>
              <a:defRPr>
                <a:latin typeface="Inter SemiBold"/>
                <a:ea typeface="Inter SemiBold"/>
                <a:cs typeface="Inter SemiBold"/>
                <a:sym typeface="Inter SemiBold"/>
              </a:defRPr>
            </a:lvl9pPr>
          </a:lstStyle>
          <a:p/>
        </p:txBody>
      </p:sp>
      <p:sp>
        <p:nvSpPr>
          <p:cNvPr id="333" name="Google Shape;333;p19"/>
          <p:cNvSpPr txBox="1"/>
          <p:nvPr>
            <p:ph idx="2" type="subTitle"/>
          </p:nvPr>
        </p:nvSpPr>
        <p:spPr>
          <a:xfrm>
            <a:off x="2617350" y="2260200"/>
            <a:ext cx="1714500" cy="280200"/>
          </a:xfrm>
          <a:prstGeom prst="rect">
            <a:avLst/>
          </a:prstGeom>
        </p:spPr>
        <p:txBody>
          <a:bodyPr anchorCtr="0" anchor="ctr" bIns="0" lIns="0" spcFirstLastPara="1" rIns="0" wrap="square" tIns="0">
            <a:noAutofit/>
          </a:bodyPr>
          <a:lstStyle>
            <a:lvl1pPr lvl="0" algn="ctr">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SzPts val="1400"/>
              <a:buFont typeface="Inter SemiBold"/>
              <a:buNone/>
              <a:defRPr>
                <a:latin typeface="Inter SemiBold"/>
                <a:ea typeface="Inter SemiBold"/>
                <a:cs typeface="Inter SemiBold"/>
                <a:sym typeface="Inter SemiBold"/>
              </a:defRPr>
            </a:lvl2pPr>
            <a:lvl3pPr lvl="2">
              <a:spcBef>
                <a:spcPts val="0"/>
              </a:spcBef>
              <a:spcAft>
                <a:spcPts val="0"/>
              </a:spcAft>
              <a:buSzPts val="1400"/>
              <a:buFont typeface="Inter SemiBold"/>
              <a:buNone/>
              <a:defRPr>
                <a:latin typeface="Inter SemiBold"/>
                <a:ea typeface="Inter SemiBold"/>
                <a:cs typeface="Inter SemiBold"/>
                <a:sym typeface="Inter SemiBold"/>
              </a:defRPr>
            </a:lvl3pPr>
            <a:lvl4pPr lvl="3">
              <a:spcBef>
                <a:spcPts val="0"/>
              </a:spcBef>
              <a:spcAft>
                <a:spcPts val="0"/>
              </a:spcAft>
              <a:buSzPts val="1400"/>
              <a:buFont typeface="Inter SemiBold"/>
              <a:buNone/>
              <a:defRPr>
                <a:latin typeface="Inter SemiBold"/>
                <a:ea typeface="Inter SemiBold"/>
                <a:cs typeface="Inter SemiBold"/>
                <a:sym typeface="Inter SemiBold"/>
              </a:defRPr>
            </a:lvl4pPr>
            <a:lvl5pPr lvl="4">
              <a:spcBef>
                <a:spcPts val="0"/>
              </a:spcBef>
              <a:spcAft>
                <a:spcPts val="0"/>
              </a:spcAft>
              <a:buSzPts val="1400"/>
              <a:buFont typeface="Inter SemiBold"/>
              <a:buNone/>
              <a:defRPr>
                <a:latin typeface="Inter SemiBold"/>
                <a:ea typeface="Inter SemiBold"/>
                <a:cs typeface="Inter SemiBold"/>
                <a:sym typeface="Inter SemiBold"/>
              </a:defRPr>
            </a:lvl5pPr>
            <a:lvl6pPr lvl="5">
              <a:spcBef>
                <a:spcPts val="0"/>
              </a:spcBef>
              <a:spcAft>
                <a:spcPts val="0"/>
              </a:spcAft>
              <a:buSzPts val="1400"/>
              <a:buFont typeface="Inter SemiBold"/>
              <a:buNone/>
              <a:defRPr>
                <a:latin typeface="Inter SemiBold"/>
                <a:ea typeface="Inter SemiBold"/>
                <a:cs typeface="Inter SemiBold"/>
                <a:sym typeface="Inter SemiBold"/>
              </a:defRPr>
            </a:lvl6pPr>
            <a:lvl7pPr lvl="6">
              <a:spcBef>
                <a:spcPts val="0"/>
              </a:spcBef>
              <a:spcAft>
                <a:spcPts val="0"/>
              </a:spcAft>
              <a:buSzPts val="1400"/>
              <a:buFont typeface="Inter SemiBold"/>
              <a:buNone/>
              <a:defRPr>
                <a:latin typeface="Inter SemiBold"/>
                <a:ea typeface="Inter SemiBold"/>
                <a:cs typeface="Inter SemiBold"/>
                <a:sym typeface="Inter SemiBold"/>
              </a:defRPr>
            </a:lvl7pPr>
            <a:lvl8pPr lvl="7">
              <a:spcBef>
                <a:spcPts val="0"/>
              </a:spcBef>
              <a:spcAft>
                <a:spcPts val="0"/>
              </a:spcAft>
              <a:buSzPts val="1400"/>
              <a:buFont typeface="Inter SemiBold"/>
              <a:buNone/>
              <a:defRPr>
                <a:latin typeface="Inter SemiBold"/>
                <a:ea typeface="Inter SemiBold"/>
                <a:cs typeface="Inter SemiBold"/>
                <a:sym typeface="Inter SemiBold"/>
              </a:defRPr>
            </a:lvl8pPr>
            <a:lvl9pPr lvl="8">
              <a:spcBef>
                <a:spcPts val="0"/>
              </a:spcBef>
              <a:spcAft>
                <a:spcPts val="0"/>
              </a:spcAft>
              <a:buSzPts val="1400"/>
              <a:buFont typeface="Inter SemiBold"/>
              <a:buNone/>
              <a:defRPr>
                <a:latin typeface="Inter SemiBold"/>
                <a:ea typeface="Inter SemiBold"/>
                <a:cs typeface="Inter SemiBold"/>
                <a:sym typeface="Inter SemiBold"/>
              </a:defRPr>
            </a:lvl9pPr>
          </a:lstStyle>
          <a:p/>
        </p:txBody>
      </p:sp>
      <p:sp>
        <p:nvSpPr>
          <p:cNvPr id="334" name="Google Shape;334;p19"/>
          <p:cNvSpPr txBox="1"/>
          <p:nvPr>
            <p:ph idx="3" type="subTitle"/>
          </p:nvPr>
        </p:nvSpPr>
        <p:spPr>
          <a:xfrm>
            <a:off x="4812300" y="2260200"/>
            <a:ext cx="1714500" cy="280200"/>
          </a:xfrm>
          <a:prstGeom prst="rect">
            <a:avLst/>
          </a:prstGeom>
        </p:spPr>
        <p:txBody>
          <a:bodyPr anchorCtr="0" anchor="ctr" bIns="0" lIns="0" spcFirstLastPara="1" rIns="0" wrap="square" tIns="0">
            <a:noAutofit/>
          </a:bodyPr>
          <a:lstStyle>
            <a:lvl1pPr lvl="0" algn="ctr">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SzPts val="1400"/>
              <a:buFont typeface="Inter SemiBold"/>
              <a:buNone/>
              <a:defRPr>
                <a:latin typeface="Inter SemiBold"/>
                <a:ea typeface="Inter SemiBold"/>
                <a:cs typeface="Inter SemiBold"/>
                <a:sym typeface="Inter SemiBold"/>
              </a:defRPr>
            </a:lvl2pPr>
            <a:lvl3pPr lvl="2">
              <a:spcBef>
                <a:spcPts val="0"/>
              </a:spcBef>
              <a:spcAft>
                <a:spcPts val="0"/>
              </a:spcAft>
              <a:buSzPts val="1400"/>
              <a:buFont typeface="Inter SemiBold"/>
              <a:buNone/>
              <a:defRPr>
                <a:latin typeface="Inter SemiBold"/>
                <a:ea typeface="Inter SemiBold"/>
                <a:cs typeface="Inter SemiBold"/>
                <a:sym typeface="Inter SemiBold"/>
              </a:defRPr>
            </a:lvl3pPr>
            <a:lvl4pPr lvl="3">
              <a:spcBef>
                <a:spcPts val="0"/>
              </a:spcBef>
              <a:spcAft>
                <a:spcPts val="0"/>
              </a:spcAft>
              <a:buSzPts val="1400"/>
              <a:buFont typeface="Inter SemiBold"/>
              <a:buNone/>
              <a:defRPr>
                <a:latin typeface="Inter SemiBold"/>
                <a:ea typeface="Inter SemiBold"/>
                <a:cs typeface="Inter SemiBold"/>
                <a:sym typeface="Inter SemiBold"/>
              </a:defRPr>
            </a:lvl4pPr>
            <a:lvl5pPr lvl="4">
              <a:spcBef>
                <a:spcPts val="0"/>
              </a:spcBef>
              <a:spcAft>
                <a:spcPts val="0"/>
              </a:spcAft>
              <a:buSzPts val="1400"/>
              <a:buFont typeface="Inter SemiBold"/>
              <a:buNone/>
              <a:defRPr>
                <a:latin typeface="Inter SemiBold"/>
                <a:ea typeface="Inter SemiBold"/>
                <a:cs typeface="Inter SemiBold"/>
                <a:sym typeface="Inter SemiBold"/>
              </a:defRPr>
            </a:lvl5pPr>
            <a:lvl6pPr lvl="5">
              <a:spcBef>
                <a:spcPts val="0"/>
              </a:spcBef>
              <a:spcAft>
                <a:spcPts val="0"/>
              </a:spcAft>
              <a:buSzPts val="1400"/>
              <a:buFont typeface="Inter SemiBold"/>
              <a:buNone/>
              <a:defRPr>
                <a:latin typeface="Inter SemiBold"/>
                <a:ea typeface="Inter SemiBold"/>
                <a:cs typeface="Inter SemiBold"/>
                <a:sym typeface="Inter SemiBold"/>
              </a:defRPr>
            </a:lvl6pPr>
            <a:lvl7pPr lvl="6">
              <a:spcBef>
                <a:spcPts val="0"/>
              </a:spcBef>
              <a:spcAft>
                <a:spcPts val="0"/>
              </a:spcAft>
              <a:buSzPts val="1400"/>
              <a:buFont typeface="Inter SemiBold"/>
              <a:buNone/>
              <a:defRPr>
                <a:latin typeface="Inter SemiBold"/>
                <a:ea typeface="Inter SemiBold"/>
                <a:cs typeface="Inter SemiBold"/>
                <a:sym typeface="Inter SemiBold"/>
              </a:defRPr>
            </a:lvl7pPr>
            <a:lvl8pPr lvl="7">
              <a:spcBef>
                <a:spcPts val="0"/>
              </a:spcBef>
              <a:spcAft>
                <a:spcPts val="0"/>
              </a:spcAft>
              <a:buSzPts val="1400"/>
              <a:buFont typeface="Inter SemiBold"/>
              <a:buNone/>
              <a:defRPr>
                <a:latin typeface="Inter SemiBold"/>
                <a:ea typeface="Inter SemiBold"/>
                <a:cs typeface="Inter SemiBold"/>
                <a:sym typeface="Inter SemiBold"/>
              </a:defRPr>
            </a:lvl8pPr>
            <a:lvl9pPr lvl="8">
              <a:spcBef>
                <a:spcPts val="0"/>
              </a:spcBef>
              <a:spcAft>
                <a:spcPts val="0"/>
              </a:spcAft>
              <a:buSzPts val="1400"/>
              <a:buFont typeface="Inter SemiBold"/>
              <a:buNone/>
              <a:defRPr>
                <a:latin typeface="Inter SemiBold"/>
                <a:ea typeface="Inter SemiBold"/>
                <a:cs typeface="Inter SemiBold"/>
                <a:sym typeface="Inter SemiBold"/>
              </a:defRPr>
            </a:lvl9pPr>
          </a:lstStyle>
          <a:p/>
        </p:txBody>
      </p:sp>
      <p:sp>
        <p:nvSpPr>
          <p:cNvPr id="335" name="Google Shape;335;p19"/>
          <p:cNvSpPr txBox="1"/>
          <p:nvPr>
            <p:ph idx="4" type="subTitle"/>
          </p:nvPr>
        </p:nvSpPr>
        <p:spPr>
          <a:xfrm>
            <a:off x="7005300" y="2260200"/>
            <a:ext cx="1714500" cy="280200"/>
          </a:xfrm>
          <a:prstGeom prst="rect">
            <a:avLst/>
          </a:prstGeom>
        </p:spPr>
        <p:txBody>
          <a:bodyPr anchorCtr="0" anchor="ctr" bIns="0" lIns="0" spcFirstLastPara="1" rIns="0" wrap="square" tIns="0">
            <a:noAutofit/>
          </a:bodyPr>
          <a:lstStyle>
            <a:lvl1pPr lvl="0" algn="ctr">
              <a:spcBef>
                <a:spcPts val="0"/>
              </a:spcBef>
              <a:spcAft>
                <a:spcPts val="0"/>
              </a:spcAft>
              <a:buClr>
                <a:schemeClr val="dk1"/>
              </a:buClr>
              <a:buSzPts val="1000"/>
              <a:buFont typeface="Inter SemiBold"/>
              <a:buNone/>
              <a:defRPr sz="1000">
                <a:solidFill>
                  <a:schemeClr val="dk1"/>
                </a:solidFill>
                <a:latin typeface="Inter SemiBold"/>
                <a:ea typeface="Inter SemiBold"/>
                <a:cs typeface="Inter SemiBold"/>
                <a:sym typeface="Inter SemiBold"/>
              </a:defRPr>
            </a:lvl1pPr>
            <a:lvl2pPr lvl="1">
              <a:spcBef>
                <a:spcPts val="0"/>
              </a:spcBef>
              <a:spcAft>
                <a:spcPts val="0"/>
              </a:spcAft>
              <a:buSzPts val="1400"/>
              <a:buFont typeface="Inter SemiBold"/>
              <a:buNone/>
              <a:defRPr>
                <a:latin typeface="Inter SemiBold"/>
                <a:ea typeface="Inter SemiBold"/>
                <a:cs typeface="Inter SemiBold"/>
                <a:sym typeface="Inter SemiBold"/>
              </a:defRPr>
            </a:lvl2pPr>
            <a:lvl3pPr lvl="2">
              <a:spcBef>
                <a:spcPts val="0"/>
              </a:spcBef>
              <a:spcAft>
                <a:spcPts val="0"/>
              </a:spcAft>
              <a:buSzPts val="1400"/>
              <a:buFont typeface="Inter SemiBold"/>
              <a:buNone/>
              <a:defRPr>
                <a:latin typeface="Inter SemiBold"/>
                <a:ea typeface="Inter SemiBold"/>
                <a:cs typeface="Inter SemiBold"/>
                <a:sym typeface="Inter SemiBold"/>
              </a:defRPr>
            </a:lvl3pPr>
            <a:lvl4pPr lvl="3">
              <a:spcBef>
                <a:spcPts val="0"/>
              </a:spcBef>
              <a:spcAft>
                <a:spcPts val="0"/>
              </a:spcAft>
              <a:buSzPts val="1400"/>
              <a:buFont typeface="Inter SemiBold"/>
              <a:buNone/>
              <a:defRPr>
                <a:latin typeface="Inter SemiBold"/>
                <a:ea typeface="Inter SemiBold"/>
                <a:cs typeface="Inter SemiBold"/>
                <a:sym typeface="Inter SemiBold"/>
              </a:defRPr>
            </a:lvl4pPr>
            <a:lvl5pPr lvl="4">
              <a:spcBef>
                <a:spcPts val="0"/>
              </a:spcBef>
              <a:spcAft>
                <a:spcPts val="0"/>
              </a:spcAft>
              <a:buSzPts val="1400"/>
              <a:buFont typeface="Inter SemiBold"/>
              <a:buNone/>
              <a:defRPr>
                <a:latin typeface="Inter SemiBold"/>
                <a:ea typeface="Inter SemiBold"/>
                <a:cs typeface="Inter SemiBold"/>
                <a:sym typeface="Inter SemiBold"/>
              </a:defRPr>
            </a:lvl5pPr>
            <a:lvl6pPr lvl="5">
              <a:spcBef>
                <a:spcPts val="0"/>
              </a:spcBef>
              <a:spcAft>
                <a:spcPts val="0"/>
              </a:spcAft>
              <a:buSzPts val="1400"/>
              <a:buFont typeface="Inter SemiBold"/>
              <a:buNone/>
              <a:defRPr>
                <a:latin typeface="Inter SemiBold"/>
                <a:ea typeface="Inter SemiBold"/>
                <a:cs typeface="Inter SemiBold"/>
                <a:sym typeface="Inter SemiBold"/>
              </a:defRPr>
            </a:lvl6pPr>
            <a:lvl7pPr lvl="6">
              <a:spcBef>
                <a:spcPts val="0"/>
              </a:spcBef>
              <a:spcAft>
                <a:spcPts val="0"/>
              </a:spcAft>
              <a:buSzPts val="1400"/>
              <a:buFont typeface="Inter SemiBold"/>
              <a:buNone/>
              <a:defRPr>
                <a:latin typeface="Inter SemiBold"/>
                <a:ea typeface="Inter SemiBold"/>
                <a:cs typeface="Inter SemiBold"/>
                <a:sym typeface="Inter SemiBold"/>
              </a:defRPr>
            </a:lvl7pPr>
            <a:lvl8pPr lvl="7">
              <a:spcBef>
                <a:spcPts val="0"/>
              </a:spcBef>
              <a:spcAft>
                <a:spcPts val="0"/>
              </a:spcAft>
              <a:buSzPts val="1400"/>
              <a:buFont typeface="Inter SemiBold"/>
              <a:buNone/>
              <a:defRPr>
                <a:latin typeface="Inter SemiBold"/>
                <a:ea typeface="Inter SemiBold"/>
                <a:cs typeface="Inter SemiBold"/>
                <a:sym typeface="Inter SemiBold"/>
              </a:defRPr>
            </a:lvl8pPr>
            <a:lvl9pPr lvl="8">
              <a:spcBef>
                <a:spcPts val="0"/>
              </a:spcBef>
              <a:spcAft>
                <a:spcPts val="0"/>
              </a:spcAft>
              <a:buSzPts val="1400"/>
              <a:buFont typeface="Inter SemiBold"/>
              <a:buNone/>
              <a:defRPr>
                <a:latin typeface="Inter SemiBold"/>
                <a:ea typeface="Inter SemiBold"/>
                <a:cs typeface="Inter SemiBold"/>
                <a:sym typeface="Inter SemiBold"/>
              </a:defRPr>
            </a:lvl9pPr>
          </a:lstStyle>
          <a:p/>
        </p:txBody>
      </p:sp>
      <p:sp>
        <p:nvSpPr>
          <p:cNvPr id="336" name="Google Shape;336;p19"/>
          <p:cNvSpPr txBox="1"/>
          <p:nvPr>
            <p:ph idx="5" type="body"/>
          </p:nvPr>
        </p:nvSpPr>
        <p:spPr>
          <a:xfrm>
            <a:off x="228525" y="2894650"/>
            <a:ext cx="2101200" cy="1374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37" name="Google Shape;337;p19"/>
          <p:cNvSpPr txBox="1"/>
          <p:nvPr>
            <p:ph idx="6" type="body"/>
          </p:nvPr>
        </p:nvSpPr>
        <p:spPr>
          <a:xfrm>
            <a:off x="2423850" y="2894650"/>
            <a:ext cx="2101200" cy="1374900"/>
          </a:xfrm>
          <a:prstGeom prst="rect">
            <a:avLst/>
          </a:prstGeom>
        </p:spPr>
        <p:txBody>
          <a:bodyPr anchorCtr="0" anchor="t" bIns="0" lIns="0" spcFirstLastPara="1" rIns="0" wrap="square" tIns="0">
            <a:sp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38" name="Google Shape;338;p19"/>
          <p:cNvSpPr txBox="1"/>
          <p:nvPr>
            <p:ph idx="7" type="body"/>
          </p:nvPr>
        </p:nvSpPr>
        <p:spPr>
          <a:xfrm>
            <a:off x="4619175" y="2894650"/>
            <a:ext cx="2101200" cy="1374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39" name="Google Shape;339;p19"/>
          <p:cNvSpPr txBox="1"/>
          <p:nvPr>
            <p:ph idx="8" type="body"/>
          </p:nvPr>
        </p:nvSpPr>
        <p:spPr>
          <a:xfrm>
            <a:off x="6875100" y="2894650"/>
            <a:ext cx="2101200" cy="1374900"/>
          </a:xfrm>
          <a:prstGeom prst="rect">
            <a:avLst/>
          </a:prstGeom>
        </p:spPr>
        <p:txBody>
          <a:bodyPr anchorCtr="0" anchor="t" bIns="0" lIns="0" spcFirstLastPara="1" rIns="0" wrap="square" tIns="0">
            <a:noAutofit/>
          </a:bodyPr>
          <a:lstStyle>
            <a:lvl1pPr indent="-292100" lvl="0" marL="457200">
              <a:spcBef>
                <a:spcPts val="0"/>
              </a:spcBef>
              <a:spcAft>
                <a:spcPts val="0"/>
              </a:spcAft>
              <a:buClr>
                <a:schemeClr val="lt1"/>
              </a:buClr>
              <a:buSzPts val="1000"/>
              <a:buFont typeface="Inter"/>
              <a:buChar char="●"/>
              <a:defRPr sz="1000"/>
            </a:lvl1pPr>
            <a:lvl2pPr indent="-292100" lvl="1" marL="914400">
              <a:spcBef>
                <a:spcPts val="0"/>
              </a:spcBef>
              <a:spcAft>
                <a:spcPts val="0"/>
              </a:spcAft>
              <a:buClr>
                <a:schemeClr val="lt1"/>
              </a:buClr>
              <a:buSzPts val="1000"/>
              <a:buFont typeface="Inter"/>
              <a:buChar char="○"/>
              <a:defRPr sz="1000"/>
            </a:lvl2pPr>
            <a:lvl3pPr indent="-292100" lvl="2" marL="1371600">
              <a:spcBef>
                <a:spcPts val="0"/>
              </a:spcBef>
              <a:spcAft>
                <a:spcPts val="0"/>
              </a:spcAft>
              <a:buClr>
                <a:schemeClr val="lt1"/>
              </a:buClr>
              <a:buSzPts val="1000"/>
              <a:buFont typeface="Inter"/>
              <a:buChar char="■"/>
              <a:defRPr sz="1000"/>
            </a:lvl3pPr>
            <a:lvl4pPr indent="-292100" lvl="3" marL="1828800">
              <a:spcBef>
                <a:spcPts val="0"/>
              </a:spcBef>
              <a:spcAft>
                <a:spcPts val="0"/>
              </a:spcAft>
              <a:buClr>
                <a:schemeClr val="lt1"/>
              </a:buClr>
              <a:buSzPts val="1000"/>
              <a:buFont typeface="Inter"/>
              <a:buChar char="●"/>
              <a:defRPr sz="1000"/>
            </a:lvl4pPr>
            <a:lvl5pPr indent="-292100" lvl="4" marL="2286000">
              <a:spcBef>
                <a:spcPts val="0"/>
              </a:spcBef>
              <a:spcAft>
                <a:spcPts val="0"/>
              </a:spcAft>
              <a:buClr>
                <a:schemeClr val="lt1"/>
              </a:buClr>
              <a:buSzPts val="1000"/>
              <a:buFont typeface="Inter"/>
              <a:buChar char="○"/>
              <a:defRPr sz="1000"/>
            </a:lvl5pPr>
            <a:lvl6pPr indent="-292100" lvl="5" marL="2743200">
              <a:spcBef>
                <a:spcPts val="0"/>
              </a:spcBef>
              <a:spcAft>
                <a:spcPts val="0"/>
              </a:spcAft>
              <a:buClr>
                <a:schemeClr val="lt1"/>
              </a:buClr>
              <a:buSzPts val="1000"/>
              <a:buFont typeface="Inter"/>
              <a:buChar char="■"/>
              <a:defRPr sz="1000"/>
            </a:lvl6pPr>
            <a:lvl7pPr indent="-292100" lvl="6" marL="3200400">
              <a:spcBef>
                <a:spcPts val="0"/>
              </a:spcBef>
              <a:spcAft>
                <a:spcPts val="0"/>
              </a:spcAft>
              <a:buClr>
                <a:schemeClr val="lt1"/>
              </a:buClr>
              <a:buSzPts val="1000"/>
              <a:buFont typeface="Inter"/>
              <a:buChar char="●"/>
              <a:defRPr sz="1000"/>
            </a:lvl7pPr>
            <a:lvl8pPr indent="-292100" lvl="7" marL="3657600">
              <a:spcBef>
                <a:spcPts val="0"/>
              </a:spcBef>
              <a:spcAft>
                <a:spcPts val="0"/>
              </a:spcAft>
              <a:buClr>
                <a:schemeClr val="lt1"/>
              </a:buClr>
              <a:buSzPts val="1000"/>
              <a:buFont typeface="Inter"/>
              <a:buChar char="○"/>
              <a:defRPr sz="1000"/>
            </a:lvl8pPr>
            <a:lvl9pPr indent="-292100" lvl="8" marL="4114800">
              <a:spcBef>
                <a:spcPts val="0"/>
              </a:spcBef>
              <a:spcAft>
                <a:spcPts val="0"/>
              </a:spcAft>
              <a:buClr>
                <a:schemeClr val="lt1"/>
              </a:buClr>
              <a:buSzPts val="1000"/>
              <a:buFont typeface="Inter"/>
              <a:buChar char="■"/>
              <a:defRPr sz="1000"/>
            </a:lvl9pPr>
          </a:lstStyle>
          <a:p/>
        </p:txBody>
      </p:sp>
      <p:sp>
        <p:nvSpPr>
          <p:cNvPr id="340" name="Google Shape;340;p19"/>
          <p:cNvSpPr txBox="1"/>
          <p:nvPr>
            <p:ph idx="9"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lvl1pPr>
            <a:lvl2pPr lvl="1" algn="r">
              <a:spcBef>
                <a:spcPts val="0"/>
              </a:spcBef>
              <a:spcAft>
                <a:spcPts val="0"/>
              </a:spcAft>
              <a:buClr>
                <a:schemeClr val="dk2"/>
              </a:buClr>
              <a:buSzPts val="1400"/>
              <a:buFont typeface="Inter"/>
              <a:buNone/>
              <a:defRPr/>
            </a:lvl2pPr>
            <a:lvl3pPr lvl="2" algn="r">
              <a:spcBef>
                <a:spcPts val="0"/>
              </a:spcBef>
              <a:spcAft>
                <a:spcPts val="0"/>
              </a:spcAft>
              <a:buClr>
                <a:schemeClr val="dk2"/>
              </a:buClr>
              <a:buSzPts val="1400"/>
              <a:buFont typeface="Inter"/>
              <a:buNone/>
              <a:defRPr/>
            </a:lvl3pPr>
            <a:lvl4pPr lvl="3" algn="r">
              <a:spcBef>
                <a:spcPts val="0"/>
              </a:spcBef>
              <a:spcAft>
                <a:spcPts val="0"/>
              </a:spcAft>
              <a:buClr>
                <a:schemeClr val="dk2"/>
              </a:buClr>
              <a:buSzPts val="1400"/>
              <a:buFont typeface="Inter"/>
              <a:buNone/>
              <a:defRPr/>
            </a:lvl4pPr>
            <a:lvl5pPr lvl="4" algn="r">
              <a:spcBef>
                <a:spcPts val="0"/>
              </a:spcBef>
              <a:spcAft>
                <a:spcPts val="0"/>
              </a:spcAft>
              <a:buClr>
                <a:schemeClr val="dk2"/>
              </a:buClr>
              <a:buSzPts val="1400"/>
              <a:buFont typeface="Inter"/>
              <a:buNone/>
              <a:defRPr/>
            </a:lvl5pPr>
            <a:lvl6pPr lvl="5" algn="r">
              <a:spcBef>
                <a:spcPts val="0"/>
              </a:spcBef>
              <a:spcAft>
                <a:spcPts val="0"/>
              </a:spcAft>
              <a:buClr>
                <a:schemeClr val="dk2"/>
              </a:buClr>
              <a:buSzPts val="1400"/>
              <a:buFont typeface="Inter"/>
              <a:buNone/>
              <a:defRPr/>
            </a:lvl6pPr>
            <a:lvl7pPr lvl="6" algn="r">
              <a:spcBef>
                <a:spcPts val="0"/>
              </a:spcBef>
              <a:spcAft>
                <a:spcPts val="0"/>
              </a:spcAft>
              <a:buClr>
                <a:schemeClr val="dk2"/>
              </a:buClr>
              <a:buSzPts val="1400"/>
              <a:buFont typeface="Inter"/>
              <a:buNone/>
              <a:defRPr/>
            </a:lvl7pPr>
            <a:lvl8pPr lvl="7" algn="r">
              <a:spcBef>
                <a:spcPts val="0"/>
              </a:spcBef>
              <a:spcAft>
                <a:spcPts val="0"/>
              </a:spcAft>
              <a:buClr>
                <a:schemeClr val="dk2"/>
              </a:buClr>
              <a:buSzPts val="1400"/>
              <a:buFont typeface="Inter"/>
              <a:buNone/>
              <a:defRPr/>
            </a:lvl8pPr>
            <a:lvl9pPr lvl="8" algn="r">
              <a:spcBef>
                <a:spcPts val="0"/>
              </a:spcBef>
              <a:spcAft>
                <a:spcPts val="0"/>
              </a:spcAft>
              <a:buClr>
                <a:schemeClr val="dk2"/>
              </a:buClr>
              <a:buSzPts val="1400"/>
              <a:buFont typeface="Inter"/>
              <a:buNone/>
              <a:defRPr/>
            </a:lvl9pPr>
          </a:lstStyle>
          <a:p/>
        </p:txBody>
      </p:sp>
      <p:sp>
        <p:nvSpPr>
          <p:cNvPr id="341" name="Google Shape;341;p19"/>
          <p:cNvSpPr txBox="1"/>
          <p:nvPr>
            <p:ph idx="13"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342" name="Google Shape;342;p19"/>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43" name="Google Shape;343;p19"/>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ic charts layout">
  <p:cSld name="CUSTOM_7">
    <p:bg>
      <p:bgPr>
        <a:solidFill>
          <a:schemeClr val="lt2"/>
        </a:solidFill>
      </p:bgPr>
    </p:bg>
    <p:spTree>
      <p:nvGrpSpPr>
        <p:cNvPr id="344" name="Shape 344"/>
        <p:cNvGrpSpPr/>
        <p:nvPr/>
      </p:nvGrpSpPr>
      <p:grpSpPr>
        <a:xfrm>
          <a:off x="0" y="0"/>
          <a:ext cx="0" cy="0"/>
          <a:chOff x="0" y="0"/>
          <a:chExt cx="0" cy="0"/>
        </a:xfrm>
      </p:grpSpPr>
      <p:sp>
        <p:nvSpPr>
          <p:cNvPr id="345" name="Google Shape;345;p20"/>
          <p:cNvSpPr txBox="1"/>
          <p:nvPr>
            <p:ph type="title"/>
          </p:nvPr>
        </p:nvSpPr>
        <p:spPr>
          <a:xfrm>
            <a:off x="228600" y="457200"/>
            <a:ext cx="4296600" cy="374700"/>
          </a:xfrm>
          <a:prstGeom prst="rect">
            <a:avLst/>
          </a:prstGeom>
        </p:spPr>
        <p:txBody>
          <a:bodyPr anchorCtr="0" anchor="t" bIns="91425" lIns="91425" spcFirstLastPara="1" rIns="91425" wrap="square" tIns="91425">
            <a:noAutofit/>
          </a:bodyPr>
          <a:lstStyle>
            <a:lvl1pPr lvl="0">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1pPr>
            <a:lvl2pPr lvl="1">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2pPr>
            <a:lvl3pPr lvl="2">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3pPr>
            <a:lvl4pPr lvl="3">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4pPr>
            <a:lvl5pPr lvl="4">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5pPr>
            <a:lvl6pPr lvl="5">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6pPr>
            <a:lvl7pPr lvl="6">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7pPr>
            <a:lvl8pPr lvl="7">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8pPr>
            <a:lvl9pPr lvl="8">
              <a:lnSpc>
                <a:spcPct val="70000"/>
              </a:lnSpc>
              <a:spcBef>
                <a:spcPts val="0"/>
              </a:spcBef>
              <a:spcAft>
                <a:spcPts val="0"/>
              </a:spcAft>
              <a:buNone/>
              <a:defRPr b="0">
                <a:solidFill>
                  <a:schemeClr val="dk2"/>
                </a:solidFill>
                <a:latin typeface="Afacad Flux SemiBold"/>
                <a:ea typeface="Afacad Flux SemiBold"/>
                <a:cs typeface="Afacad Flux SemiBold"/>
                <a:sym typeface="Afacad Flux SemiBold"/>
              </a:defRPr>
            </a:lvl9pPr>
          </a:lstStyle>
          <a:p/>
        </p:txBody>
      </p:sp>
      <p:sp>
        <p:nvSpPr>
          <p:cNvPr id="346" name="Google Shape;346;p20"/>
          <p:cNvSpPr txBox="1"/>
          <p:nvPr>
            <p:ph idx="1"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lvl1pPr>
            <a:lvl2pPr lvl="1" algn="r">
              <a:spcBef>
                <a:spcPts val="0"/>
              </a:spcBef>
              <a:spcAft>
                <a:spcPts val="0"/>
              </a:spcAft>
              <a:buClr>
                <a:schemeClr val="dk2"/>
              </a:buClr>
              <a:buSzPts val="1400"/>
              <a:buFont typeface="Inter"/>
              <a:buNone/>
              <a:defRPr/>
            </a:lvl2pPr>
            <a:lvl3pPr lvl="2" algn="r">
              <a:spcBef>
                <a:spcPts val="0"/>
              </a:spcBef>
              <a:spcAft>
                <a:spcPts val="0"/>
              </a:spcAft>
              <a:buClr>
                <a:schemeClr val="dk2"/>
              </a:buClr>
              <a:buSzPts val="1400"/>
              <a:buFont typeface="Inter"/>
              <a:buNone/>
              <a:defRPr/>
            </a:lvl3pPr>
            <a:lvl4pPr lvl="3" algn="r">
              <a:spcBef>
                <a:spcPts val="0"/>
              </a:spcBef>
              <a:spcAft>
                <a:spcPts val="0"/>
              </a:spcAft>
              <a:buClr>
                <a:schemeClr val="dk2"/>
              </a:buClr>
              <a:buSzPts val="1400"/>
              <a:buFont typeface="Inter"/>
              <a:buNone/>
              <a:defRPr/>
            </a:lvl4pPr>
            <a:lvl5pPr lvl="4" algn="r">
              <a:spcBef>
                <a:spcPts val="0"/>
              </a:spcBef>
              <a:spcAft>
                <a:spcPts val="0"/>
              </a:spcAft>
              <a:buClr>
                <a:schemeClr val="dk2"/>
              </a:buClr>
              <a:buSzPts val="1400"/>
              <a:buFont typeface="Inter"/>
              <a:buNone/>
              <a:defRPr/>
            </a:lvl5pPr>
            <a:lvl6pPr lvl="5" algn="r">
              <a:spcBef>
                <a:spcPts val="0"/>
              </a:spcBef>
              <a:spcAft>
                <a:spcPts val="0"/>
              </a:spcAft>
              <a:buClr>
                <a:schemeClr val="dk2"/>
              </a:buClr>
              <a:buSzPts val="1400"/>
              <a:buFont typeface="Inter"/>
              <a:buNone/>
              <a:defRPr/>
            </a:lvl6pPr>
            <a:lvl7pPr lvl="6" algn="r">
              <a:spcBef>
                <a:spcPts val="0"/>
              </a:spcBef>
              <a:spcAft>
                <a:spcPts val="0"/>
              </a:spcAft>
              <a:buClr>
                <a:schemeClr val="dk2"/>
              </a:buClr>
              <a:buSzPts val="1400"/>
              <a:buFont typeface="Inter"/>
              <a:buNone/>
              <a:defRPr/>
            </a:lvl7pPr>
            <a:lvl8pPr lvl="7" algn="r">
              <a:spcBef>
                <a:spcPts val="0"/>
              </a:spcBef>
              <a:spcAft>
                <a:spcPts val="0"/>
              </a:spcAft>
              <a:buClr>
                <a:schemeClr val="dk2"/>
              </a:buClr>
              <a:buSzPts val="1400"/>
              <a:buFont typeface="Inter"/>
              <a:buNone/>
              <a:defRPr/>
            </a:lvl8pPr>
            <a:lvl9pPr lvl="8" algn="r">
              <a:spcBef>
                <a:spcPts val="0"/>
              </a:spcBef>
              <a:spcAft>
                <a:spcPts val="0"/>
              </a:spcAft>
              <a:buClr>
                <a:schemeClr val="dk2"/>
              </a:buClr>
              <a:buSzPts val="1400"/>
              <a:buFont typeface="Inter"/>
              <a:buNone/>
              <a:defRPr/>
            </a:lvl9pPr>
          </a:lstStyle>
          <a:p/>
        </p:txBody>
      </p:sp>
      <p:sp>
        <p:nvSpPr>
          <p:cNvPr id="347" name="Google Shape;347;p20"/>
          <p:cNvSpPr txBox="1"/>
          <p:nvPr>
            <p:ph idx="2"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348" name="Google Shape;348;p20"/>
          <p:cNvSpPr txBox="1"/>
          <p:nvPr>
            <p:ph idx="3" type="body"/>
          </p:nvPr>
        </p:nvSpPr>
        <p:spPr>
          <a:xfrm>
            <a:off x="246150" y="1070200"/>
            <a:ext cx="2177700" cy="1869000"/>
          </a:xfrm>
          <a:prstGeom prst="rect">
            <a:avLst/>
          </a:prstGeom>
        </p:spPr>
        <p:txBody>
          <a:bodyPr anchorCtr="0" anchor="t" bIns="91425" lIns="0" spcFirstLastPara="1" rIns="91425" wrap="square" tIns="0">
            <a:noAutofit/>
          </a:bodyPr>
          <a:lstStyle>
            <a:lvl1pPr indent="-292100" lvl="0" marL="457200">
              <a:spcBef>
                <a:spcPts val="0"/>
              </a:spcBef>
              <a:spcAft>
                <a:spcPts val="0"/>
              </a:spcAft>
              <a:buClr>
                <a:schemeClr val="dk2"/>
              </a:buClr>
              <a:buSzPts val="1000"/>
              <a:buFont typeface="Inter"/>
              <a:buChar char="●"/>
              <a:defRPr sz="1000">
                <a:solidFill>
                  <a:schemeClr val="dk2"/>
                </a:solidFill>
              </a:defRPr>
            </a:lvl1pPr>
            <a:lvl2pPr indent="-292100" lvl="1" marL="914400">
              <a:spcBef>
                <a:spcPts val="0"/>
              </a:spcBef>
              <a:spcAft>
                <a:spcPts val="0"/>
              </a:spcAft>
              <a:buClr>
                <a:schemeClr val="dk2"/>
              </a:buClr>
              <a:buSzPts val="1000"/>
              <a:buFont typeface="Inter"/>
              <a:buChar char="○"/>
              <a:defRPr sz="1000">
                <a:solidFill>
                  <a:schemeClr val="dk2"/>
                </a:solidFill>
              </a:defRPr>
            </a:lvl2pPr>
            <a:lvl3pPr indent="-292100" lvl="2" marL="1371600">
              <a:spcBef>
                <a:spcPts val="0"/>
              </a:spcBef>
              <a:spcAft>
                <a:spcPts val="0"/>
              </a:spcAft>
              <a:buClr>
                <a:schemeClr val="dk2"/>
              </a:buClr>
              <a:buSzPts val="1000"/>
              <a:buFont typeface="Inter"/>
              <a:buChar char="■"/>
              <a:defRPr sz="1000">
                <a:solidFill>
                  <a:schemeClr val="dk2"/>
                </a:solidFill>
              </a:defRPr>
            </a:lvl3pPr>
            <a:lvl4pPr indent="-292100" lvl="3" marL="1828800">
              <a:spcBef>
                <a:spcPts val="0"/>
              </a:spcBef>
              <a:spcAft>
                <a:spcPts val="0"/>
              </a:spcAft>
              <a:buClr>
                <a:schemeClr val="dk2"/>
              </a:buClr>
              <a:buSzPts val="1000"/>
              <a:buFont typeface="Inter"/>
              <a:buChar char="●"/>
              <a:defRPr sz="1000">
                <a:solidFill>
                  <a:schemeClr val="dk2"/>
                </a:solidFill>
              </a:defRPr>
            </a:lvl4pPr>
            <a:lvl5pPr indent="-292100" lvl="4" marL="2286000">
              <a:spcBef>
                <a:spcPts val="0"/>
              </a:spcBef>
              <a:spcAft>
                <a:spcPts val="0"/>
              </a:spcAft>
              <a:buClr>
                <a:schemeClr val="dk2"/>
              </a:buClr>
              <a:buSzPts val="1000"/>
              <a:buFont typeface="Inter"/>
              <a:buChar char="○"/>
              <a:defRPr sz="1000">
                <a:solidFill>
                  <a:schemeClr val="dk2"/>
                </a:solidFill>
              </a:defRPr>
            </a:lvl5pPr>
            <a:lvl6pPr indent="-292100" lvl="5" marL="2743200">
              <a:spcBef>
                <a:spcPts val="0"/>
              </a:spcBef>
              <a:spcAft>
                <a:spcPts val="0"/>
              </a:spcAft>
              <a:buClr>
                <a:schemeClr val="dk2"/>
              </a:buClr>
              <a:buSzPts val="1000"/>
              <a:buFont typeface="Inter"/>
              <a:buChar char="■"/>
              <a:defRPr sz="1000">
                <a:solidFill>
                  <a:schemeClr val="dk2"/>
                </a:solidFill>
              </a:defRPr>
            </a:lvl6pPr>
            <a:lvl7pPr indent="-292100" lvl="6" marL="3200400">
              <a:spcBef>
                <a:spcPts val="0"/>
              </a:spcBef>
              <a:spcAft>
                <a:spcPts val="0"/>
              </a:spcAft>
              <a:buClr>
                <a:schemeClr val="dk2"/>
              </a:buClr>
              <a:buSzPts val="1000"/>
              <a:buFont typeface="Inter"/>
              <a:buChar char="●"/>
              <a:defRPr sz="1000">
                <a:solidFill>
                  <a:schemeClr val="dk2"/>
                </a:solidFill>
              </a:defRPr>
            </a:lvl7pPr>
            <a:lvl8pPr indent="-292100" lvl="7" marL="3657600">
              <a:spcBef>
                <a:spcPts val="0"/>
              </a:spcBef>
              <a:spcAft>
                <a:spcPts val="0"/>
              </a:spcAft>
              <a:buClr>
                <a:schemeClr val="dk2"/>
              </a:buClr>
              <a:buSzPts val="1000"/>
              <a:buFont typeface="Inter"/>
              <a:buChar char="○"/>
              <a:defRPr sz="1000">
                <a:solidFill>
                  <a:schemeClr val="dk2"/>
                </a:solidFill>
              </a:defRPr>
            </a:lvl8pPr>
            <a:lvl9pPr indent="-292100" lvl="8" marL="4114800">
              <a:spcBef>
                <a:spcPts val="0"/>
              </a:spcBef>
              <a:spcAft>
                <a:spcPts val="0"/>
              </a:spcAft>
              <a:buClr>
                <a:schemeClr val="dk2"/>
              </a:buClr>
              <a:buSzPts val="1000"/>
              <a:buFont typeface="Inter"/>
              <a:buChar char="■"/>
              <a:defRPr sz="1000">
                <a:solidFill>
                  <a:schemeClr val="dk2"/>
                </a:solidFill>
              </a:defRPr>
            </a:lvl9pPr>
          </a:lstStyle>
          <a:p/>
        </p:txBody>
      </p:sp>
      <p:sp>
        <p:nvSpPr>
          <p:cNvPr id="349" name="Google Shape;349;p20"/>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50" name="Google Shape;350;p20"/>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rganization chart">
  <p:cSld name="CUSTOM_8">
    <p:spTree>
      <p:nvGrpSpPr>
        <p:cNvPr id="351" name="Shape 351"/>
        <p:cNvGrpSpPr/>
        <p:nvPr/>
      </p:nvGrpSpPr>
      <p:grpSpPr>
        <a:xfrm>
          <a:off x="0" y="0"/>
          <a:ext cx="0" cy="0"/>
          <a:chOff x="0" y="0"/>
          <a:chExt cx="0" cy="0"/>
        </a:xfrm>
      </p:grpSpPr>
      <p:sp>
        <p:nvSpPr>
          <p:cNvPr id="352" name="Google Shape;352;p21"/>
          <p:cNvSpPr txBox="1"/>
          <p:nvPr>
            <p:ph type="title"/>
          </p:nvPr>
        </p:nvSpPr>
        <p:spPr>
          <a:xfrm>
            <a:off x="228600" y="457200"/>
            <a:ext cx="6482400" cy="6705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3200"/>
              <a:buFont typeface="Afacad Flux"/>
              <a:buNone/>
              <a:defRPr>
                <a:solidFill>
                  <a:schemeClr val="dk2"/>
                </a:solidFill>
              </a:defRPr>
            </a:lvl1pPr>
            <a:lvl2pPr lvl="1">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2pPr>
            <a:lvl3pPr lvl="2">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3pPr>
            <a:lvl4pPr lvl="3">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4pPr>
            <a:lvl5pPr lvl="4">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5pPr>
            <a:lvl6pPr lvl="5">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6pPr>
            <a:lvl7pPr lvl="6">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7pPr>
            <a:lvl8pPr lvl="7">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8pPr>
            <a:lvl9pPr lvl="8">
              <a:spcBef>
                <a:spcPts val="0"/>
              </a:spcBef>
              <a:spcAft>
                <a:spcPts val="0"/>
              </a:spcAft>
              <a:buClr>
                <a:schemeClr val="dk2"/>
              </a:buClr>
              <a:buSzPts val="3200"/>
              <a:buFont typeface="Afacad Flux"/>
              <a:buNone/>
              <a:defRPr>
                <a:solidFill>
                  <a:schemeClr val="dk2"/>
                </a:solidFill>
                <a:latin typeface="Afacad Flux"/>
                <a:ea typeface="Afacad Flux"/>
                <a:cs typeface="Afacad Flux"/>
                <a:sym typeface="Afacad Flux"/>
              </a:defRPr>
            </a:lvl9pPr>
          </a:lstStyle>
          <a:p/>
        </p:txBody>
      </p:sp>
      <p:sp>
        <p:nvSpPr>
          <p:cNvPr id="353" name="Google Shape;353;p21"/>
          <p:cNvSpPr/>
          <p:nvPr>
            <p:ph idx="2" type="pic"/>
          </p:nvPr>
        </p:nvSpPr>
        <p:spPr>
          <a:xfrm>
            <a:off x="313850" y="1801500"/>
            <a:ext cx="492300" cy="492300"/>
          </a:xfrm>
          <a:prstGeom prst="ellipse">
            <a:avLst/>
          </a:prstGeom>
          <a:noFill/>
          <a:ln cap="flat" cmpd="sng" w="9525">
            <a:solidFill>
              <a:schemeClr val="accent1"/>
            </a:solidFill>
            <a:prstDash val="solid"/>
            <a:round/>
            <a:headEnd len="sm" w="sm" type="none"/>
            <a:tailEnd len="sm" w="sm" type="none"/>
          </a:ln>
        </p:spPr>
      </p:sp>
      <p:sp>
        <p:nvSpPr>
          <p:cNvPr id="354" name="Google Shape;354;p21"/>
          <p:cNvSpPr/>
          <p:nvPr>
            <p:ph idx="3" type="pic"/>
          </p:nvPr>
        </p:nvSpPr>
        <p:spPr>
          <a:xfrm>
            <a:off x="313850" y="2674588"/>
            <a:ext cx="492300" cy="492300"/>
          </a:xfrm>
          <a:prstGeom prst="ellipse">
            <a:avLst/>
          </a:prstGeom>
          <a:noFill/>
          <a:ln cap="flat" cmpd="sng" w="9525">
            <a:solidFill>
              <a:schemeClr val="accent1"/>
            </a:solidFill>
            <a:prstDash val="solid"/>
            <a:round/>
            <a:headEnd len="sm" w="sm" type="none"/>
            <a:tailEnd len="sm" w="sm" type="none"/>
          </a:ln>
        </p:spPr>
      </p:sp>
      <p:sp>
        <p:nvSpPr>
          <p:cNvPr id="355" name="Google Shape;355;p21"/>
          <p:cNvSpPr/>
          <p:nvPr>
            <p:ph idx="4" type="pic"/>
          </p:nvPr>
        </p:nvSpPr>
        <p:spPr>
          <a:xfrm>
            <a:off x="313850" y="3412363"/>
            <a:ext cx="492300" cy="492300"/>
          </a:xfrm>
          <a:prstGeom prst="ellipse">
            <a:avLst/>
          </a:prstGeom>
          <a:noFill/>
          <a:ln cap="flat" cmpd="sng" w="9525">
            <a:solidFill>
              <a:schemeClr val="accent1"/>
            </a:solidFill>
            <a:prstDash val="solid"/>
            <a:round/>
            <a:headEnd len="sm" w="sm" type="none"/>
            <a:tailEnd len="sm" w="sm" type="none"/>
          </a:ln>
        </p:spPr>
      </p:sp>
      <p:sp>
        <p:nvSpPr>
          <p:cNvPr id="356" name="Google Shape;356;p21"/>
          <p:cNvSpPr/>
          <p:nvPr>
            <p:ph idx="5" type="pic"/>
          </p:nvPr>
        </p:nvSpPr>
        <p:spPr>
          <a:xfrm>
            <a:off x="2499900" y="3412363"/>
            <a:ext cx="492300" cy="492300"/>
          </a:xfrm>
          <a:prstGeom prst="ellipse">
            <a:avLst/>
          </a:prstGeom>
          <a:noFill/>
          <a:ln cap="flat" cmpd="sng" w="9525">
            <a:solidFill>
              <a:schemeClr val="accent1"/>
            </a:solidFill>
            <a:prstDash val="solid"/>
            <a:round/>
            <a:headEnd len="sm" w="sm" type="none"/>
            <a:tailEnd len="sm" w="sm" type="none"/>
          </a:ln>
        </p:spPr>
      </p:sp>
      <p:sp>
        <p:nvSpPr>
          <p:cNvPr id="357" name="Google Shape;357;p21"/>
          <p:cNvSpPr/>
          <p:nvPr>
            <p:ph idx="6" type="pic"/>
          </p:nvPr>
        </p:nvSpPr>
        <p:spPr>
          <a:xfrm>
            <a:off x="2499900" y="2674588"/>
            <a:ext cx="492300" cy="492300"/>
          </a:xfrm>
          <a:prstGeom prst="ellipse">
            <a:avLst/>
          </a:prstGeom>
          <a:noFill/>
          <a:ln cap="flat" cmpd="sng" w="9525">
            <a:solidFill>
              <a:schemeClr val="accent1"/>
            </a:solidFill>
            <a:prstDash val="solid"/>
            <a:round/>
            <a:headEnd len="sm" w="sm" type="none"/>
            <a:tailEnd len="sm" w="sm" type="none"/>
          </a:ln>
        </p:spPr>
      </p:sp>
      <p:sp>
        <p:nvSpPr>
          <p:cNvPr id="358" name="Google Shape;358;p21"/>
          <p:cNvSpPr/>
          <p:nvPr>
            <p:ph idx="7" type="pic"/>
          </p:nvPr>
        </p:nvSpPr>
        <p:spPr>
          <a:xfrm>
            <a:off x="4685950" y="2674588"/>
            <a:ext cx="492300" cy="492300"/>
          </a:xfrm>
          <a:prstGeom prst="ellipse">
            <a:avLst/>
          </a:prstGeom>
          <a:noFill/>
          <a:ln cap="flat" cmpd="sng" w="9525">
            <a:solidFill>
              <a:schemeClr val="accent1"/>
            </a:solidFill>
            <a:prstDash val="solid"/>
            <a:round/>
            <a:headEnd len="sm" w="sm" type="none"/>
            <a:tailEnd len="sm" w="sm" type="none"/>
          </a:ln>
        </p:spPr>
      </p:sp>
      <p:sp>
        <p:nvSpPr>
          <p:cNvPr id="359" name="Google Shape;359;p21"/>
          <p:cNvSpPr/>
          <p:nvPr>
            <p:ph idx="8" type="pic"/>
          </p:nvPr>
        </p:nvSpPr>
        <p:spPr>
          <a:xfrm>
            <a:off x="4685950" y="3412363"/>
            <a:ext cx="492300" cy="492300"/>
          </a:xfrm>
          <a:prstGeom prst="ellipse">
            <a:avLst/>
          </a:prstGeom>
          <a:noFill/>
          <a:ln cap="flat" cmpd="sng" w="9525">
            <a:solidFill>
              <a:schemeClr val="accent1"/>
            </a:solidFill>
            <a:prstDash val="solid"/>
            <a:round/>
            <a:headEnd len="sm" w="sm" type="none"/>
            <a:tailEnd len="sm" w="sm" type="none"/>
          </a:ln>
        </p:spPr>
      </p:sp>
      <p:sp>
        <p:nvSpPr>
          <p:cNvPr id="360" name="Google Shape;360;p21"/>
          <p:cNvSpPr/>
          <p:nvPr>
            <p:ph idx="9" type="pic"/>
          </p:nvPr>
        </p:nvSpPr>
        <p:spPr>
          <a:xfrm>
            <a:off x="4685950" y="4150138"/>
            <a:ext cx="492300" cy="492300"/>
          </a:xfrm>
          <a:prstGeom prst="ellipse">
            <a:avLst/>
          </a:prstGeom>
          <a:noFill/>
          <a:ln cap="flat" cmpd="sng" w="9525">
            <a:solidFill>
              <a:schemeClr val="accent1"/>
            </a:solidFill>
            <a:prstDash val="solid"/>
            <a:round/>
            <a:headEnd len="sm" w="sm" type="none"/>
            <a:tailEnd len="sm" w="sm" type="none"/>
          </a:ln>
        </p:spPr>
      </p:sp>
      <p:sp>
        <p:nvSpPr>
          <p:cNvPr id="361" name="Google Shape;361;p21"/>
          <p:cNvSpPr/>
          <p:nvPr>
            <p:ph idx="13" type="pic"/>
          </p:nvPr>
        </p:nvSpPr>
        <p:spPr>
          <a:xfrm>
            <a:off x="6890100" y="2674588"/>
            <a:ext cx="492300" cy="492300"/>
          </a:xfrm>
          <a:prstGeom prst="ellipse">
            <a:avLst/>
          </a:prstGeom>
          <a:noFill/>
          <a:ln cap="flat" cmpd="sng" w="9525">
            <a:solidFill>
              <a:schemeClr val="accent1"/>
            </a:solidFill>
            <a:prstDash val="solid"/>
            <a:round/>
            <a:headEnd len="sm" w="sm" type="none"/>
            <a:tailEnd len="sm" w="sm" type="none"/>
          </a:ln>
        </p:spPr>
      </p:sp>
      <p:sp>
        <p:nvSpPr>
          <p:cNvPr id="362" name="Google Shape;362;p21"/>
          <p:cNvSpPr txBox="1"/>
          <p:nvPr>
            <p:ph idx="1" type="subTitle"/>
          </p:nvPr>
        </p:nvSpPr>
        <p:spPr>
          <a:xfrm>
            <a:off x="911100" y="18406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63" name="Google Shape;363;p21"/>
          <p:cNvSpPr txBox="1"/>
          <p:nvPr>
            <p:ph idx="14" type="subTitle"/>
          </p:nvPr>
        </p:nvSpPr>
        <p:spPr>
          <a:xfrm>
            <a:off x="911100" y="2047650"/>
            <a:ext cx="1259100" cy="207000"/>
          </a:xfrm>
          <a:prstGeom prst="rect">
            <a:avLst/>
          </a:prstGeom>
        </p:spPr>
        <p:txBody>
          <a:bodyPr anchorCtr="0" anchor="t" bIns="0" lIns="0" spcFirstLastPara="1" rIns="0" wrap="square" tIns="0">
            <a:noAutofit/>
          </a:bodyPr>
          <a:lstStyle>
            <a:lvl1pPr lvl="0" algn="l">
              <a:spcBef>
                <a:spcPts val="0"/>
              </a:spcBef>
              <a:spcAft>
                <a:spcPts val="0"/>
              </a:spcAft>
              <a:buClr>
                <a:schemeClr val="lt1"/>
              </a:buClr>
              <a:buSzPts val="800"/>
              <a:buNone/>
              <a:defRPr sz="800">
                <a:solidFill>
                  <a:schemeClr val="lt1"/>
                </a:solidFill>
              </a:defRPr>
            </a:lvl1pPr>
            <a:lvl2pPr lvl="1" algn="l">
              <a:spcBef>
                <a:spcPts val="0"/>
              </a:spcBef>
              <a:spcAft>
                <a:spcPts val="0"/>
              </a:spcAft>
              <a:buClr>
                <a:schemeClr val="lt1"/>
              </a:buClr>
              <a:buSzPts val="800"/>
              <a:buNone/>
              <a:defRPr sz="800">
                <a:solidFill>
                  <a:schemeClr val="lt1"/>
                </a:solidFill>
              </a:defRPr>
            </a:lvl2pPr>
            <a:lvl3pPr lvl="2" algn="l">
              <a:spcBef>
                <a:spcPts val="0"/>
              </a:spcBef>
              <a:spcAft>
                <a:spcPts val="0"/>
              </a:spcAft>
              <a:buClr>
                <a:schemeClr val="lt1"/>
              </a:buClr>
              <a:buSzPts val="800"/>
              <a:buNone/>
              <a:defRPr sz="800">
                <a:solidFill>
                  <a:schemeClr val="lt1"/>
                </a:solidFill>
              </a:defRPr>
            </a:lvl3pPr>
            <a:lvl4pPr lvl="3" algn="l">
              <a:spcBef>
                <a:spcPts val="0"/>
              </a:spcBef>
              <a:spcAft>
                <a:spcPts val="0"/>
              </a:spcAft>
              <a:buClr>
                <a:schemeClr val="lt1"/>
              </a:buClr>
              <a:buSzPts val="800"/>
              <a:buNone/>
              <a:defRPr sz="800">
                <a:solidFill>
                  <a:schemeClr val="lt1"/>
                </a:solidFill>
              </a:defRPr>
            </a:lvl4pPr>
            <a:lvl5pPr lvl="4" algn="l">
              <a:spcBef>
                <a:spcPts val="0"/>
              </a:spcBef>
              <a:spcAft>
                <a:spcPts val="0"/>
              </a:spcAft>
              <a:buClr>
                <a:schemeClr val="lt1"/>
              </a:buClr>
              <a:buSzPts val="800"/>
              <a:buNone/>
              <a:defRPr sz="800">
                <a:solidFill>
                  <a:schemeClr val="lt1"/>
                </a:solidFill>
              </a:defRPr>
            </a:lvl5pPr>
            <a:lvl6pPr lvl="5" algn="l">
              <a:spcBef>
                <a:spcPts val="0"/>
              </a:spcBef>
              <a:spcAft>
                <a:spcPts val="0"/>
              </a:spcAft>
              <a:buClr>
                <a:schemeClr val="lt1"/>
              </a:buClr>
              <a:buSzPts val="800"/>
              <a:buNone/>
              <a:defRPr sz="800">
                <a:solidFill>
                  <a:schemeClr val="lt1"/>
                </a:solidFill>
              </a:defRPr>
            </a:lvl6pPr>
            <a:lvl7pPr lvl="6" algn="l">
              <a:spcBef>
                <a:spcPts val="0"/>
              </a:spcBef>
              <a:spcAft>
                <a:spcPts val="0"/>
              </a:spcAft>
              <a:buClr>
                <a:schemeClr val="lt1"/>
              </a:buClr>
              <a:buSzPts val="800"/>
              <a:buNone/>
              <a:defRPr sz="800">
                <a:solidFill>
                  <a:schemeClr val="lt1"/>
                </a:solidFill>
              </a:defRPr>
            </a:lvl7pPr>
            <a:lvl8pPr lvl="7" algn="l">
              <a:spcBef>
                <a:spcPts val="0"/>
              </a:spcBef>
              <a:spcAft>
                <a:spcPts val="0"/>
              </a:spcAft>
              <a:buClr>
                <a:schemeClr val="lt1"/>
              </a:buClr>
              <a:buSzPts val="800"/>
              <a:buNone/>
              <a:defRPr sz="800">
                <a:solidFill>
                  <a:schemeClr val="lt1"/>
                </a:solidFill>
              </a:defRPr>
            </a:lvl8pPr>
            <a:lvl9pPr lvl="8" algn="l">
              <a:spcBef>
                <a:spcPts val="0"/>
              </a:spcBef>
              <a:spcAft>
                <a:spcPts val="0"/>
              </a:spcAft>
              <a:buClr>
                <a:schemeClr val="lt1"/>
              </a:buClr>
              <a:buSzPts val="800"/>
              <a:buNone/>
              <a:defRPr sz="800">
                <a:solidFill>
                  <a:schemeClr val="lt1"/>
                </a:solidFill>
              </a:defRPr>
            </a:lvl9pPr>
          </a:lstStyle>
          <a:p/>
        </p:txBody>
      </p:sp>
      <p:sp>
        <p:nvSpPr>
          <p:cNvPr id="364" name="Google Shape;364;p21"/>
          <p:cNvSpPr txBox="1"/>
          <p:nvPr>
            <p:ph idx="15" type="subTitle"/>
          </p:nvPr>
        </p:nvSpPr>
        <p:spPr>
          <a:xfrm>
            <a:off x="911100" y="2713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65" name="Google Shape;365;p21"/>
          <p:cNvSpPr txBox="1"/>
          <p:nvPr>
            <p:ph idx="16" type="subTitle"/>
          </p:nvPr>
        </p:nvSpPr>
        <p:spPr>
          <a:xfrm>
            <a:off x="911100" y="2920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66" name="Google Shape;366;p21"/>
          <p:cNvSpPr txBox="1"/>
          <p:nvPr>
            <p:ph idx="17" type="subTitle"/>
          </p:nvPr>
        </p:nvSpPr>
        <p:spPr>
          <a:xfrm>
            <a:off x="911100" y="3451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67" name="Google Shape;367;p21"/>
          <p:cNvSpPr txBox="1"/>
          <p:nvPr>
            <p:ph idx="18" type="subTitle"/>
          </p:nvPr>
        </p:nvSpPr>
        <p:spPr>
          <a:xfrm>
            <a:off x="911100" y="3658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68" name="Google Shape;368;p21"/>
          <p:cNvSpPr txBox="1"/>
          <p:nvPr>
            <p:ph idx="19" type="subTitle"/>
          </p:nvPr>
        </p:nvSpPr>
        <p:spPr>
          <a:xfrm>
            <a:off x="3063300" y="2713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69" name="Google Shape;369;p21"/>
          <p:cNvSpPr txBox="1"/>
          <p:nvPr>
            <p:ph idx="20" type="subTitle"/>
          </p:nvPr>
        </p:nvSpPr>
        <p:spPr>
          <a:xfrm>
            <a:off x="3063300" y="2920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70" name="Google Shape;370;p21"/>
          <p:cNvSpPr txBox="1"/>
          <p:nvPr>
            <p:ph idx="21" type="subTitle"/>
          </p:nvPr>
        </p:nvSpPr>
        <p:spPr>
          <a:xfrm>
            <a:off x="3063300" y="3451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71" name="Google Shape;371;p21"/>
          <p:cNvSpPr txBox="1"/>
          <p:nvPr>
            <p:ph idx="22" type="subTitle"/>
          </p:nvPr>
        </p:nvSpPr>
        <p:spPr>
          <a:xfrm>
            <a:off x="3063300" y="3658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72" name="Google Shape;372;p21"/>
          <p:cNvSpPr txBox="1"/>
          <p:nvPr>
            <p:ph idx="23" type="subTitle"/>
          </p:nvPr>
        </p:nvSpPr>
        <p:spPr>
          <a:xfrm>
            <a:off x="5291325" y="2713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73" name="Google Shape;373;p21"/>
          <p:cNvSpPr txBox="1"/>
          <p:nvPr>
            <p:ph idx="24" type="subTitle"/>
          </p:nvPr>
        </p:nvSpPr>
        <p:spPr>
          <a:xfrm>
            <a:off x="5291325" y="2920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74" name="Google Shape;374;p21"/>
          <p:cNvSpPr txBox="1"/>
          <p:nvPr>
            <p:ph idx="25" type="subTitle"/>
          </p:nvPr>
        </p:nvSpPr>
        <p:spPr>
          <a:xfrm>
            <a:off x="5291325" y="3451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75" name="Google Shape;375;p21"/>
          <p:cNvSpPr txBox="1"/>
          <p:nvPr>
            <p:ph idx="26" type="subTitle"/>
          </p:nvPr>
        </p:nvSpPr>
        <p:spPr>
          <a:xfrm>
            <a:off x="5291325" y="3658525"/>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76" name="Google Shape;376;p21"/>
          <p:cNvSpPr txBox="1"/>
          <p:nvPr>
            <p:ph idx="27" type="subTitle"/>
          </p:nvPr>
        </p:nvSpPr>
        <p:spPr>
          <a:xfrm>
            <a:off x="5291325" y="418930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77" name="Google Shape;377;p21"/>
          <p:cNvSpPr txBox="1"/>
          <p:nvPr>
            <p:ph idx="28" type="subTitle"/>
          </p:nvPr>
        </p:nvSpPr>
        <p:spPr>
          <a:xfrm>
            <a:off x="5291325" y="439630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78" name="Google Shape;378;p21"/>
          <p:cNvSpPr txBox="1"/>
          <p:nvPr>
            <p:ph idx="29" type="subTitle"/>
          </p:nvPr>
        </p:nvSpPr>
        <p:spPr>
          <a:xfrm>
            <a:off x="7469650" y="2713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None/>
              <a:defRPr b="1" sz="1000">
                <a:solidFill>
                  <a:schemeClr val="lt1"/>
                </a:solidFill>
              </a:defRPr>
            </a:lvl1pPr>
            <a:lvl2pPr lvl="1">
              <a:spcBef>
                <a:spcPts val="0"/>
              </a:spcBef>
              <a:spcAft>
                <a:spcPts val="0"/>
              </a:spcAft>
              <a:buClr>
                <a:schemeClr val="lt1"/>
              </a:buClr>
              <a:buSzPts val="1400"/>
              <a:buNone/>
              <a:defRPr>
                <a:solidFill>
                  <a:schemeClr val="lt1"/>
                </a:solidFill>
              </a:defRPr>
            </a:lvl2pPr>
            <a:lvl3pPr lvl="2">
              <a:spcBef>
                <a:spcPts val="0"/>
              </a:spcBef>
              <a:spcAft>
                <a:spcPts val="0"/>
              </a:spcAft>
              <a:buClr>
                <a:schemeClr val="lt1"/>
              </a:buClr>
              <a:buSzPts val="1400"/>
              <a:buNone/>
              <a:defRPr>
                <a:solidFill>
                  <a:schemeClr val="lt1"/>
                </a:solidFill>
              </a:defRPr>
            </a:lvl3pPr>
            <a:lvl4pPr lvl="3">
              <a:spcBef>
                <a:spcPts val="0"/>
              </a:spcBef>
              <a:spcAft>
                <a:spcPts val="0"/>
              </a:spcAft>
              <a:buClr>
                <a:schemeClr val="lt1"/>
              </a:buClr>
              <a:buSzPts val="1400"/>
              <a:buNone/>
              <a:defRPr>
                <a:solidFill>
                  <a:schemeClr val="lt1"/>
                </a:solidFill>
              </a:defRPr>
            </a:lvl4pPr>
            <a:lvl5pPr lvl="4">
              <a:spcBef>
                <a:spcPts val="0"/>
              </a:spcBef>
              <a:spcAft>
                <a:spcPts val="0"/>
              </a:spcAft>
              <a:buClr>
                <a:schemeClr val="lt1"/>
              </a:buClr>
              <a:buSzPts val="1400"/>
              <a:buNone/>
              <a:defRPr>
                <a:solidFill>
                  <a:schemeClr val="lt1"/>
                </a:solidFill>
              </a:defRPr>
            </a:lvl5pPr>
            <a:lvl6pPr lvl="5">
              <a:spcBef>
                <a:spcPts val="0"/>
              </a:spcBef>
              <a:spcAft>
                <a:spcPts val="0"/>
              </a:spcAft>
              <a:buClr>
                <a:schemeClr val="lt1"/>
              </a:buClr>
              <a:buSzPts val="1400"/>
              <a:buNone/>
              <a:defRPr>
                <a:solidFill>
                  <a:schemeClr val="lt1"/>
                </a:solidFill>
              </a:defRPr>
            </a:lvl6pPr>
            <a:lvl7pPr lvl="6">
              <a:spcBef>
                <a:spcPts val="0"/>
              </a:spcBef>
              <a:spcAft>
                <a:spcPts val="0"/>
              </a:spcAft>
              <a:buClr>
                <a:schemeClr val="lt1"/>
              </a:buClr>
              <a:buSzPts val="1400"/>
              <a:buNone/>
              <a:defRPr>
                <a:solidFill>
                  <a:schemeClr val="lt1"/>
                </a:solidFill>
              </a:defRPr>
            </a:lvl7pPr>
            <a:lvl8pPr lvl="7">
              <a:spcBef>
                <a:spcPts val="0"/>
              </a:spcBef>
              <a:spcAft>
                <a:spcPts val="0"/>
              </a:spcAft>
              <a:buClr>
                <a:schemeClr val="lt1"/>
              </a:buClr>
              <a:buSzPts val="1400"/>
              <a:buNone/>
              <a:defRPr>
                <a:solidFill>
                  <a:schemeClr val="lt1"/>
                </a:solidFill>
              </a:defRPr>
            </a:lvl8pPr>
            <a:lvl9pPr lvl="8">
              <a:spcBef>
                <a:spcPts val="0"/>
              </a:spcBef>
              <a:spcAft>
                <a:spcPts val="0"/>
              </a:spcAft>
              <a:buClr>
                <a:schemeClr val="lt1"/>
              </a:buClr>
              <a:buSzPts val="1400"/>
              <a:buNone/>
              <a:defRPr>
                <a:solidFill>
                  <a:schemeClr val="lt1"/>
                </a:solidFill>
              </a:defRPr>
            </a:lvl9pPr>
          </a:lstStyle>
          <a:p/>
        </p:txBody>
      </p:sp>
      <p:sp>
        <p:nvSpPr>
          <p:cNvPr id="379" name="Google Shape;379;p21"/>
          <p:cNvSpPr txBox="1"/>
          <p:nvPr>
            <p:ph idx="30" type="subTitle"/>
          </p:nvPr>
        </p:nvSpPr>
        <p:spPr>
          <a:xfrm>
            <a:off x="7469650" y="2920750"/>
            <a:ext cx="1259100" cy="207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800"/>
              <a:buNone/>
              <a:defRPr sz="800">
                <a:solidFill>
                  <a:schemeClr val="lt1"/>
                </a:solidFill>
              </a:defRPr>
            </a:lvl1pPr>
            <a:lvl2pPr lvl="1">
              <a:spcBef>
                <a:spcPts val="0"/>
              </a:spcBef>
              <a:spcAft>
                <a:spcPts val="0"/>
              </a:spcAft>
              <a:buClr>
                <a:schemeClr val="lt1"/>
              </a:buClr>
              <a:buSzPts val="800"/>
              <a:buNone/>
              <a:defRPr sz="800">
                <a:solidFill>
                  <a:schemeClr val="lt1"/>
                </a:solidFill>
              </a:defRPr>
            </a:lvl2pPr>
            <a:lvl3pPr lvl="2">
              <a:spcBef>
                <a:spcPts val="0"/>
              </a:spcBef>
              <a:spcAft>
                <a:spcPts val="0"/>
              </a:spcAft>
              <a:buClr>
                <a:schemeClr val="lt1"/>
              </a:buClr>
              <a:buSzPts val="800"/>
              <a:buNone/>
              <a:defRPr sz="800">
                <a:solidFill>
                  <a:schemeClr val="lt1"/>
                </a:solidFill>
              </a:defRPr>
            </a:lvl3pPr>
            <a:lvl4pPr lvl="3">
              <a:spcBef>
                <a:spcPts val="0"/>
              </a:spcBef>
              <a:spcAft>
                <a:spcPts val="0"/>
              </a:spcAft>
              <a:buClr>
                <a:schemeClr val="lt1"/>
              </a:buClr>
              <a:buSzPts val="800"/>
              <a:buNone/>
              <a:defRPr sz="800">
                <a:solidFill>
                  <a:schemeClr val="lt1"/>
                </a:solidFill>
              </a:defRPr>
            </a:lvl4pPr>
            <a:lvl5pPr lvl="4">
              <a:spcBef>
                <a:spcPts val="0"/>
              </a:spcBef>
              <a:spcAft>
                <a:spcPts val="0"/>
              </a:spcAft>
              <a:buClr>
                <a:schemeClr val="lt1"/>
              </a:buClr>
              <a:buSzPts val="800"/>
              <a:buNone/>
              <a:defRPr sz="800">
                <a:solidFill>
                  <a:schemeClr val="lt1"/>
                </a:solidFill>
              </a:defRPr>
            </a:lvl5pPr>
            <a:lvl6pPr lvl="5">
              <a:spcBef>
                <a:spcPts val="0"/>
              </a:spcBef>
              <a:spcAft>
                <a:spcPts val="0"/>
              </a:spcAft>
              <a:buClr>
                <a:schemeClr val="lt1"/>
              </a:buClr>
              <a:buSzPts val="800"/>
              <a:buNone/>
              <a:defRPr sz="800">
                <a:solidFill>
                  <a:schemeClr val="lt1"/>
                </a:solidFill>
              </a:defRPr>
            </a:lvl6pPr>
            <a:lvl7pPr lvl="6">
              <a:spcBef>
                <a:spcPts val="0"/>
              </a:spcBef>
              <a:spcAft>
                <a:spcPts val="0"/>
              </a:spcAft>
              <a:buClr>
                <a:schemeClr val="lt1"/>
              </a:buClr>
              <a:buSzPts val="800"/>
              <a:buNone/>
              <a:defRPr sz="800">
                <a:solidFill>
                  <a:schemeClr val="lt1"/>
                </a:solidFill>
              </a:defRPr>
            </a:lvl7pPr>
            <a:lvl8pPr lvl="7">
              <a:spcBef>
                <a:spcPts val="0"/>
              </a:spcBef>
              <a:spcAft>
                <a:spcPts val="0"/>
              </a:spcAft>
              <a:buClr>
                <a:schemeClr val="lt1"/>
              </a:buClr>
              <a:buSzPts val="800"/>
              <a:buNone/>
              <a:defRPr sz="800">
                <a:solidFill>
                  <a:schemeClr val="lt1"/>
                </a:solidFill>
              </a:defRPr>
            </a:lvl8pPr>
            <a:lvl9pPr lvl="8">
              <a:spcBef>
                <a:spcPts val="0"/>
              </a:spcBef>
              <a:spcAft>
                <a:spcPts val="0"/>
              </a:spcAft>
              <a:buClr>
                <a:schemeClr val="lt1"/>
              </a:buClr>
              <a:buSzPts val="800"/>
              <a:buNone/>
              <a:defRPr sz="800">
                <a:solidFill>
                  <a:schemeClr val="lt1"/>
                </a:solidFill>
              </a:defRPr>
            </a:lvl9pPr>
          </a:lstStyle>
          <a:p/>
        </p:txBody>
      </p:sp>
      <p:sp>
        <p:nvSpPr>
          <p:cNvPr id="380" name="Google Shape;380;p21"/>
          <p:cNvSpPr txBox="1"/>
          <p:nvPr>
            <p:ph idx="31" type="subTitle"/>
          </p:nvPr>
        </p:nvSpPr>
        <p:spPr>
          <a:xfrm>
            <a:off x="7566000" y="230200"/>
            <a:ext cx="1232400" cy="68700"/>
          </a:xfrm>
          <a:prstGeom prst="rect">
            <a:avLst/>
          </a:prstGeom>
        </p:spPr>
        <p:txBody>
          <a:bodyPr anchorCtr="0" anchor="t" bIns="0" lIns="0" spcFirstLastPara="1" rIns="0" wrap="square" tIns="0">
            <a:noAutofit/>
          </a:bodyPr>
          <a:lstStyle>
            <a:lvl1pPr lvl="0" algn="r">
              <a:spcBef>
                <a:spcPts val="0"/>
              </a:spcBef>
              <a:spcAft>
                <a:spcPts val="0"/>
              </a:spcAft>
              <a:buClr>
                <a:schemeClr val="dk2"/>
              </a:buClr>
              <a:buSzPts val="600"/>
              <a:buFont typeface="Inter"/>
              <a:buNone/>
              <a:defRPr/>
            </a:lvl1pPr>
            <a:lvl2pPr lvl="1" algn="r">
              <a:spcBef>
                <a:spcPts val="0"/>
              </a:spcBef>
              <a:spcAft>
                <a:spcPts val="0"/>
              </a:spcAft>
              <a:buClr>
                <a:schemeClr val="dk2"/>
              </a:buClr>
              <a:buSzPts val="1400"/>
              <a:buFont typeface="Inter"/>
              <a:buNone/>
              <a:defRPr/>
            </a:lvl2pPr>
            <a:lvl3pPr lvl="2" algn="r">
              <a:spcBef>
                <a:spcPts val="0"/>
              </a:spcBef>
              <a:spcAft>
                <a:spcPts val="0"/>
              </a:spcAft>
              <a:buClr>
                <a:schemeClr val="dk2"/>
              </a:buClr>
              <a:buSzPts val="1400"/>
              <a:buFont typeface="Inter"/>
              <a:buNone/>
              <a:defRPr/>
            </a:lvl3pPr>
            <a:lvl4pPr lvl="3" algn="r">
              <a:spcBef>
                <a:spcPts val="0"/>
              </a:spcBef>
              <a:spcAft>
                <a:spcPts val="0"/>
              </a:spcAft>
              <a:buClr>
                <a:schemeClr val="dk2"/>
              </a:buClr>
              <a:buSzPts val="1400"/>
              <a:buFont typeface="Inter"/>
              <a:buNone/>
              <a:defRPr/>
            </a:lvl4pPr>
            <a:lvl5pPr lvl="4" algn="r">
              <a:spcBef>
                <a:spcPts val="0"/>
              </a:spcBef>
              <a:spcAft>
                <a:spcPts val="0"/>
              </a:spcAft>
              <a:buClr>
                <a:schemeClr val="dk2"/>
              </a:buClr>
              <a:buSzPts val="1400"/>
              <a:buFont typeface="Inter"/>
              <a:buNone/>
              <a:defRPr/>
            </a:lvl5pPr>
            <a:lvl6pPr lvl="5" algn="r">
              <a:spcBef>
                <a:spcPts val="0"/>
              </a:spcBef>
              <a:spcAft>
                <a:spcPts val="0"/>
              </a:spcAft>
              <a:buClr>
                <a:schemeClr val="dk2"/>
              </a:buClr>
              <a:buSzPts val="1400"/>
              <a:buFont typeface="Inter"/>
              <a:buNone/>
              <a:defRPr/>
            </a:lvl6pPr>
            <a:lvl7pPr lvl="6" algn="r">
              <a:spcBef>
                <a:spcPts val="0"/>
              </a:spcBef>
              <a:spcAft>
                <a:spcPts val="0"/>
              </a:spcAft>
              <a:buClr>
                <a:schemeClr val="dk2"/>
              </a:buClr>
              <a:buSzPts val="1400"/>
              <a:buFont typeface="Inter"/>
              <a:buNone/>
              <a:defRPr/>
            </a:lvl7pPr>
            <a:lvl8pPr lvl="7" algn="r">
              <a:spcBef>
                <a:spcPts val="0"/>
              </a:spcBef>
              <a:spcAft>
                <a:spcPts val="0"/>
              </a:spcAft>
              <a:buClr>
                <a:schemeClr val="dk2"/>
              </a:buClr>
              <a:buSzPts val="1400"/>
              <a:buFont typeface="Inter"/>
              <a:buNone/>
              <a:defRPr/>
            </a:lvl8pPr>
            <a:lvl9pPr lvl="8" algn="r">
              <a:spcBef>
                <a:spcPts val="0"/>
              </a:spcBef>
              <a:spcAft>
                <a:spcPts val="0"/>
              </a:spcAft>
              <a:buClr>
                <a:schemeClr val="dk2"/>
              </a:buClr>
              <a:buSzPts val="1400"/>
              <a:buFont typeface="Inter"/>
              <a:buNone/>
              <a:defRPr/>
            </a:lvl9pPr>
          </a:lstStyle>
          <a:p/>
        </p:txBody>
      </p:sp>
      <p:sp>
        <p:nvSpPr>
          <p:cNvPr id="381" name="Google Shape;381;p21"/>
          <p:cNvSpPr txBox="1"/>
          <p:nvPr>
            <p:ph idx="32" type="subTitle"/>
          </p:nvPr>
        </p:nvSpPr>
        <p:spPr>
          <a:xfrm>
            <a:off x="345600" y="230200"/>
            <a:ext cx="1752600" cy="68700"/>
          </a:xfrm>
          <a:prstGeom prst="rect">
            <a:avLst/>
          </a:prstGeom>
        </p:spPr>
        <p:txBody>
          <a:bodyPr anchorCtr="0" anchor="t" bIns="0" lIns="0" spcFirstLastPara="1" rIns="0" wrap="square" tIns="0">
            <a:noAutofit/>
          </a:bodyPr>
          <a:lstStyle>
            <a:lvl1pPr lvl="0">
              <a:spcBef>
                <a:spcPts val="0"/>
              </a:spcBef>
              <a:spcAft>
                <a:spcPts val="0"/>
              </a:spcAft>
              <a:buClr>
                <a:schemeClr val="dk2"/>
              </a:buClr>
              <a:buSzPts val="600"/>
              <a:buFont typeface="Inter"/>
              <a:buNone/>
              <a:defRPr/>
            </a:lvl1pPr>
            <a:lvl2pPr lvl="1">
              <a:spcBef>
                <a:spcPts val="0"/>
              </a:spcBef>
              <a:spcAft>
                <a:spcPts val="0"/>
              </a:spcAft>
              <a:buClr>
                <a:schemeClr val="dk2"/>
              </a:buClr>
              <a:buSzPts val="1400"/>
              <a:buFont typeface="Inter"/>
              <a:buNone/>
              <a:defRPr/>
            </a:lvl2pPr>
            <a:lvl3pPr lvl="2">
              <a:spcBef>
                <a:spcPts val="0"/>
              </a:spcBef>
              <a:spcAft>
                <a:spcPts val="0"/>
              </a:spcAft>
              <a:buClr>
                <a:schemeClr val="dk2"/>
              </a:buClr>
              <a:buSzPts val="1400"/>
              <a:buFont typeface="Inter"/>
              <a:buNone/>
              <a:defRPr/>
            </a:lvl3pPr>
            <a:lvl4pPr lvl="3">
              <a:spcBef>
                <a:spcPts val="0"/>
              </a:spcBef>
              <a:spcAft>
                <a:spcPts val="0"/>
              </a:spcAft>
              <a:buClr>
                <a:schemeClr val="dk2"/>
              </a:buClr>
              <a:buSzPts val="1400"/>
              <a:buFont typeface="Inter"/>
              <a:buNone/>
              <a:defRPr/>
            </a:lvl4pPr>
            <a:lvl5pPr lvl="4">
              <a:spcBef>
                <a:spcPts val="0"/>
              </a:spcBef>
              <a:spcAft>
                <a:spcPts val="0"/>
              </a:spcAft>
              <a:buClr>
                <a:schemeClr val="dk2"/>
              </a:buClr>
              <a:buSzPts val="1400"/>
              <a:buFont typeface="Inter"/>
              <a:buNone/>
              <a:defRPr/>
            </a:lvl5pPr>
            <a:lvl6pPr lvl="5">
              <a:spcBef>
                <a:spcPts val="0"/>
              </a:spcBef>
              <a:spcAft>
                <a:spcPts val="0"/>
              </a:spcAft>
              <a:buClr>
                <a:schemeClr val="dk2"/>
              </a:buClr>
              <a:buSzPts val="1400"/>
              <a:buFont typeface="Inter"/>
              <a:buNone/>
              <a:defRPr/>
            </a:lvl6pPr>
            <a:lvl7pPr lvl="6">
              <a:spcBef>
                <a:spcPts val="0"/>
              </a:spcBef>
              <a:spcAft>
                <a:spcPts val="0"/>
              </a:spcAft>
              <a:buClr>
                <a:schemeClr val="dk2"/>
              </a:buClr>
              <a:buSzPts val="1400"/>
              <a:buFont typeface="Inter"/>
              <a:buNone/>
              <a:defRPr/>
            </a:lvl7pPr>
            <a:lvl8pPr lvl="7">
              <a:spcBef>
                <a:spcPts val="0"/>
              </a:spcBef>
              <a:spcAft>
                <a:spcPts val="0"/>
              </a:spcAft>
              <a:buClr>
                <a:schemeClr val="dk2"/>
              </a:buClr>
              <a:buSzPts val="1400"/>
              <a:buFont typeface="Inter"/>
              <a:buNone/>
              <a:defRPr/>
            </a:lvl8pPr>
            <a:lvl9pPr lvl="8">
              <a:spcBef>
                <a:spcPts val="0"/>
              </a:spcBef>
              <a:spcAft>
                <a:spcPts val="0"/>
              </a:spcAft>
              <a:buClr>
                <a:schemeClr val="dk2"/>
              </a:buClr>
              <a:buSzPts val="1400"/>
              <a:buFont typeface="Inter"/>
              <a:buNone/>
              <a:defRPr/>
            </a:lvl9pPr>
          </a:lstStyle>
          <a:p/>
        </p:txBody>
      </p:sp>
      <p:sp>
        <p:nvSpPr>
          <p:cNvPr id="382" name="Google Shape;382;p21"/>
          <p:cNvSpPr txBox="1"/>
          <p:nvPr/>
        </p:nvSpPr>
        <p:spPr>
          <a:xfrm flipH="1">
            <a:off x="2286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
        <p:nvSpPr>
          <p:cNvPr id="383" name="Google Shape;383;p21"/>
          <p:cNvSpPr txBox="1"/>
          <p:nvPr/>
        </p:nvSpPr>
        <p:spPr>
          <a:xfrm flipH="1" rot="10800000">
            <a:off x="8798400" y="230200"/>
            <a:ext cx="126000" cy="92400"/>
          </a:xfrm>
          <a:prstGeom prst="rect">
            <a:avLst/>
          </a:prstGeom>
          <a:noFill/>
          <a:ln>
            <a:noFill/>
          </a:ln>
        </p:spPr>
        <p:txBody>
          <a:bodyPr anchorCtr="0" anchor="t" bIns="0" lIns="0" spcFirstLastPara="1" rIns="0" wrap="square" tIns="0">
            <a:spAutoFit/>
          </a:bodyPr>
          <a:lstStyle/>
          <a:p>
            <a:pPr indent="-95250" lvl="0" marL="137160" rtl="0" algn="l">
              <a:spcBef>
                <a:spcPts val="0"/>
              </a:spcBef>
              <a:spcAft>
                <a:spcPts val="0"/>
              </a:spcAft>
              <a:buClr>
                <a:schemeClr val="accent1"/>
              </a:buClr>
              <a:buSzPts val="600"/>
              <a:buFont typeface="Inter"/>
              <a:buChar char="➔"/>
            </a:pPr>
            <a:r>
              <a:t/>
            </a:r>
            <a:endParaRPr sz="600">
              <a:solidFill>
                <a:schemeClr val="accent1"/>
              </a:solidFill>
              <a:latin typeface="Inter"/>
              <a:ea typeface="Inter"/>
              <a:cs typeface="Inter"/>
              <a:sym typeface="Inter"/>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384" name="Shape 384"/>
        <p:cNvGrpSpPr/>
        <p:nvPr/>
      </p:nvGrpSpPr>
      <p:grpSpPr>
        <a:xfrm>
          <a:off x="0" y="0"/>
          <a:ext cx="0" cy="0"/>
          <a:chOff x="0" y="0"/>
          <a:chExt cx="0" cy="0"/>
        </a:xfrm>
      </p:grpSpPr>
      <p:sp>
        <p:nvSpPr>
          <p:cNvPr id="385" name="Google Shape;385;p2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386" name="Google Shape;386;p22"/>
          <p:cNvSpPr txBox="1"/>
          <p:nvPr>
            <p:ph idx="1" type="subTitle"/>
          </p:nvPr>
        </p:nvSpPr>
        <p:spPr>
          <a:xfrm>
            <a:off x="311700" y="2834125"/>
            <a:ext cx="8520600" cy="792600"/>
          </a:xfrm>
          <a:prstGeom prst="rect">
            <a:avLst/>
          </a:prstGeom>
        </p:spPr>
        <p:txBody>
          <a:bodyPr anchorCtr="0" anchor="t" bIns="0" lIns="0" spcFirstLastPara="1" rIns="0" wrap="square" tIns="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387" name="Shape 387"/>
        <p:cNvGrpSpPr/>
        <p:nvPr/>
      </p:nvGrpSpPr>
      <p:grpSpPr>
        <a:xfrm>
          <a:off x="0" y="0"/>
          <a:ext cx="0" cy="0"/>
          <a:chOff x="0" y="0"/>
          <a:chExt cx="0" cy="0"/>
        </a:xfrm>
      </p:grpSpPr>
      <p:sp>
        <p:nvSpPr>
          <p:cNvPr id="388" name="Google Shape;388;p2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 and body">
    <p:spTree>
      <p:nvGrpSpPr>
        <p:cNvPr id="389" name="Shape 389"/>
        <p:cNvGrpSpPr/>
        <p:nvPr/>
      </p:nvGrpSpPr>
      <p:grpSpPr>
        <a:xfrm>
          <a:off x="0" y="0"/>
          <a:ext cx="0" cy="0"/>
          <a:chOff x="0" y="0"/>
          <a:chExt cx="0" cy="0"/>
        </a:xfrm>
      </p:grpSpPr>
      <p:sp>
        <p:nvSpPr>
          <p:cNvPr id="390" name="Google Shape;390;p2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91" name="Google Shape;391;p2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392" name="Shape 392"/>
        <p:cNvGrpSpPr/>
        <p:nvPr/>
      </p:nvGrpSpPr>
      <p:grpSpPr>
        <a:xfrm>
          <a:off x="0" y="0"/>
          <a:ext cx="0" cy="0"/>
          <a:chOff x="0" y="0"/>
          <a:chExt cx="0" cy="0"/>
        </a:xfrm>
      </p:grpSpPr>
      <p:sp>
        <p:nvSpPr>
          <p:cNvPr id="393" name="Google Shape;393;p2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394" name="Google Shape;394;p2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395" name="Google Shape;395;p25"/>
          <p:cNvSpPr txBox="1"/>
          <p:nvPr>
            <p:ph idx="2" type="body"/>
          </p:nvPr>
        </p:nvSpPr>
        <p:spPr>
          <a:xfrm>
            <a:off x="4832400" y="1152475"/>
            <a:ext cx="3999900" cy="34164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396" name="Shape 396"/>
        <p:cNvGrpSpPr/>
        <p:nvPr/>
      </p:nvGrpSpPr>
      <p:grpSpPr>
        <a:xfrm>
          <a:off x="0" y="0"/>
          <a:ext cx="0" cy="0"/>
          <a:chOff x="0" y="0"/>
          <a:chExt cx="0" cy="0"/>
        </a:xfrm>
      </p:grpSpPr>
      <p:sp>
        <p:nvSpPr>
          <p:cNvPr id="397" name="Google Shape;397;p2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398" name="Shape 398"/>
        <p:cNvGrpSpPr/>
        <p:nvPr/>
      </p:nvGrpSpPr>
      <p:grpSpPr>
        <a:xfrm>
          <a:off x="0" y="0"/>
          <a:ext cx="0" cy="0"/>
          <a:chOff x="0" y="0"/>
          <a:chExt cx="0" cy="0"/>
        </a:xfrm>
      </p:grpSpPr>
      <p:sp>
        <p:nvSpPr>
          <p:cNvPr id="399" name="Google Shape;399;p2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00" name="Google Shape;400;p2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 point">
    <p:spTree>
      <p:nvGrpSpPr>
        <p:cNvPr id="401" name="Shape 401"/>
        <p:cNvGrpSpPr/>
        <p:nvPr/>
      </p:nvGrpSpPr>
      <p:grpSpPr>
        <a:xfrm>
          <a:off x="0" y="0"/>
          <a:ext cx="0" cy="0"/>
          <a:chOff x="0" y="0"/>
          <a:chExt cx="0" cy="0"/>
        </a:xfrm>
      </p:grpSpPr>
      <p:sp>
        <p:nvSpPr>
          <p:cNvPr id="402" name="Google Shape;402;p2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403" name="Shape 403"/>
        <p:cNvGrpSpPr/>
        <p:nvPr/>
      </p:nvGrpSpPr>
      <p:grpSpPr>
        <a:xfrm>
          <a:off x="0" y="0"/>
          <a:ext cx="0" cy="0"/>
          <a:chOff x="0" y="0"/>
          <a:chExt cx="0" cy="0"/>
        </a:xfrm>
      </p:grpSpPr>
      <p:sp>
        <p:nvSpPr>
          <p:cNvPr id="404" name="Google Shape;404;p2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405" name="Google Shape;405;p29"/>
          <p:cNvSpPr txBox="1"/>
          <p:nvPr>
            <p:ph idx="1" type="subTitle"/>
          </p:nvPr>
        </p:nvSpPr>
        <p:spPr>
          <a:xfrm>
            <a:off x="265500" y="2803075"/>
            <a:ext cx="4045200" cy="1235100"/>
          </a:xfrm>
          <a:prstGeom prst="rect">
            <a:avLst/>
          </a:prstGeom>
        </p:spPr>
        <p:txBody>
          <a:bodyPr anchorCtr="0" anchor="t" bIns="0" lIns="0" spcFirstLastPara="1" rIns="0" wrap="square" tIns="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406" name="Google Shape;406;p2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407" name="Shape 407"/>
        <p:cNvGrpSpPr/>
        <p:nvPr/>
      </p:nvGrpSpPr>
      <p:grpSpPr>
        <a:xfrm>
          <a:off x="0" y="0"/>
          <a:ext cx="0" cy="0"/>
          <a:chOff x="0" y="0"/>
          <a:chExt cx="0" cy="0"/>
        </a:xfrm>
      </p:grpSpPr>
      <p:sp>
        <p:nvSpPr>
          <p:cNvPr id="408" name="Google Shape;408;p3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200"/>
              <a:buNone/>
              <a:defRPr/>
            </a:lvl1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409" name="Shape 409"/>
        <p:cNvGrpSpPr/>
        <p:nvPr/>
      </p:nvGrpSpPr>
      <p:grpSpPr>
        <a:xfrm>
          <a:off x="0" y="0"/>
          <a:ext cx="0" cy="0"/>
          <a:chOff x="0" y="0"/>
          <a:chExt cx="0" cy="0"/>
        </a:xfrm>
      </p:grpSpPr>
      <p:sp>
        <p:nvSpPr>
          <p:cNvPr id="410" name="Google Shape;410;p3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11" name="Google Shape;411;p3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04800" lvl="0" marL="457200" algn="ctr">
              <a:spcBef>
                <a:spcPts val="0"/>
              </a:spcBef>
              <a:spcAft>
                <a:spcPts val="0"/>
              </a:spcAft>
              <a:buSzPts val="1200"/>
              <a:buChar char="●"/>
              <a:defRPr/>
            </a:lvl1pPr>
            <a:lvl2pPr indent="-304800" lvl="1" marL="914400" algn="ctr">
              <a:spcBef>
                <a:spcPts val="0"/>
              </a:spcBef>
              <a:spcAft>
                <a:spcPts val="0"/>
              </a:spcAft>
              <a:buSzPts val="1200"/>
              <a:buChar char="○"/>
              <a:defRPr/>
            </a:lvl2pPr>
            <a:lvl3pPr indent="-304800" lvl="2" marL="1371600" algn="ctr">
              <a:spcBef>
                <a:spcPts val="0"/>
              </a:spcBef>
              <a:spcAft>
                <a:spcPts val="0"/>
              </a:spcAft>
              <a:buSzPts val="1200"/>
              <a:buChar char="■"/>
              <a:defRPr/>
            </a:lvl3pPr>
            <a:lvl4pPr indent="-304800" lvl="3" marL="1828800" algn="ctr">
              <a:spcBef>
                <a:spcPts val="0"/>
              </a:spcBef>
              <a:spcAft>
                <a:spcPts val="0"/>
              </a:spcAft>
              <a:buSzPts val="1200"/>
              <a:buChar char="●"/>
              <a:defRPr/>
            </a:lvl4pPr>
            <a:lvl5pPr indent="-304800" lvl="4" marL="2286000" algn="ctr">
              <a:spcBef>
                <a:spcPts val="0"/>
              </a:spcBef>
              <a:spcAft>
                <a:spcPts val="0"/>
              </a:spcAft>
              <a:buSzPts val="1200"/>
              <a:buChar char="○"/>
              <a:defRPr/>
            </a:lvl5pPr>
            <a:lvl6pPr indent="-304800" lvl="5" marL="2743200" algn="ctr">
              <a:spcBef>
                <a:spcPts val="0"/>
              </a:spcBef>
              <a:spcAft>
                <a:spcPts val="0"/>
              </a:spcAft>
              <a:buSzPts val="1200"/>
              <a:buChar char="■"/>
              <a:defRPr/>
            </a:lvl6pPr>
            <a:lvl7pPr indent="-304800" lvl="6" marL="3200400" algn="ctr">
              <a:spcBef>
                <a:spcPts val="0"/>
              </a:spcBef>
              <a:spcAft>
                <a:spcPts val="0"/>
              </a:spcAft>
              <a:buSzPts val="1200"/>
              <a:buChar char="●"/>
              <a:defRPr/>
            </a:lvl7pPr>
            <a:lvl8pPr indent="-304800" lvl="7" marL="3657600" algn="ctr">
              <a:spcBef>
                <a:spcPts val="0"/>
              </a:spcBef>
              <a:spcAft>
                <a:spcPts val="0"/>
              </a:spcAft>
              <a:buSzPts val="1200"/>
              <a:buChar char="○"/>
              <a:defRPr/>
            </a:lvl8pPr>
            <a:lvl9pPr indent="-304800" lvl="8" marL="4114800" algn="ctr">
              <a:spcBef>
                <a:spcPts val="0"/>
              </a:spcBef>
              <a:spcAft>
                <a:spcPts val="0"/>
              </a:spcAft>
              <a:buSzPts val="1200"/>
              <a:buChar char="■"/>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412" name="Shape 412"/>
        <p:cNvGrpSpPr/>
        <p:nvPr/>
      </p:nvGrpSpPr>
      <p:grpSpPr>
        <a:xfrm>
          <a:off x="0" y="0"/>
          <a:ext cx="0" cy="0"/>
          <a:chOff x="0" y="0"/>
          <a:chExt cx="0" cy="0"/>
        </a:xfrm>
      </p:grpSpPr>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13" name="Shape 413"/>
        <p:cNvGrpSpPr/>
        <p:nvPr/>
      </p:nvGrpSpPr>
      <p:grpSpPr>
        <a:xfrm>
          <a:off x="0" y="0"/>
          <a:ext cx="0" cy="0"/>
          <a:chOff x="0" y="0"/>
          <a:chExt cx="0" cy="0"/>
        </a:xfrm>
      </p:grpSpPr>
      <p:sp>
        <p:nvSpPr>
          <p:cNvPr id="414" name="Google Shape;414;p33"/>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15" name="Google Shape;415;p33"/>
          <p:cNvSpPr txBox="1"/>
          <p:nvPr>
            <p:ph idx="1" type="subTitle"/>
          </p:nvPr>
        </p:nvSpPr>
        <p:spPr>
          <a:xfrm>
            <a:off x="4406650" y="39375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6" name="Google Shape;416;p33"/>
          <p:cNvSpPr txBox="1"/>
          <p:nvPr>
            <p:ph idx="2" type="subTitle"/>
          </p:nvPr>
        </p:nvSpPr>
        <p:spPr>
          <a:xfrm>
            <a:off x="4406650" y="115170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7" name="Google Shape;417;p33"/>
          <p:cNvSpPr txBox="1"/>
          <p:nvPr>
            <p:ph idx="3" type="subTitle"/>
          </p:nvPr>
        </p:nvSpPr>
        <p:spPr>
          <a:xfrm>
            <a:off x="4406650" y="342557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8" name="Google Shape;418;p33"/>
          <p:cNvSpPr txBox="1"/>
          <p:nvPr>
            <p:ph idx="4" type="subTitle"/>
          </p:nvPr>
        </p:nvSpPr>
        <p:spPr>
          <a:xfrm>
            <a:off x="4406650" y="1909660"/>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19" name="Google Shape;419;p33"/>
          <p:cNvSpPr txBox="1"/>
          <p:nvPr>
            <p:ph idx="5" type="subTitle"/>
          </p:nvPr>
        </p:nvSpPr>
        <p:spPr>
          <a:xfrm>
            <a:off x="4406650" y="418352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20" name="Google Shape;420;p33"/>
          <p:cNvSpPr txBox="1"/>
          <p:nvPr>
            <p:ph idx="6" type="subTitle"/>
          </p:nvPr>
        </p:nvSpPr>
        <p:spPr>
          <a:xfrm>
            <a:off x="4406650" y="2667615"/>
            <a:ext cx="44097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Title, body and image">
    <p:spTree>
      <p:nvGrpSpPr>
        <p:cNvPr id="421" name="Shape 421"/>
        <p:cNvGrpSpPr/>
        <p:nvPr/>
      </p:nvGrpSpPr>
      <p:grpSpPr>
        <a:xfrm>
          <a:off x="0" y="0"/>
          <a:ext cx="0" cy="0"/>
          <a:chOff x="0" y="0"/>
          <a:chExt cx="0" cy="0"/>
        </a:xfrm>
      </p:grpSpPr>
      <p:sp>
        <p:nvSpPr>
          <p:cNvPr id="422" name="Google Shape;422;p3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23" name="Google Shape;423;p34"/>
          <p:cNvSpPr txBox="1"/>
          <p:nvPr>
            <p:ph idx="1" type="body"/>
          </p:nvPr>
        </p:nvSpPr>
        <p:spPr>
          <a:xfrm>
            <a:off x="311700" y="1152475"/>
            <a:ext cx="4473900" cy="34164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4" name="Google Shape;424;p34"/>
          <p:cNvSpPr/>
          <p:nvPr>
            <p:ph idx="2" type="pic"/>
          </p:nvPr>
        </p:nvSpPr>
        <p:spPr>
          <a:xfrm>
            <a:off x="4992024" y="1152775"/>
            <a:ext cx="3840300" cy="3416400"/>
          </a:xfrm>
          <a:prstGeom prst="rect">
            <a:avLst/>
          </a:prstGeom>
          <a:noFill/>
          <a:ln>
            <a:noFill/>
          </a:ln>
        </p:spPr>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425" name="Shape 425"/>
        <p:cNvGrpSpPr/>
        <p:nvPr/>
      </p:nvGrpSpPr>
      <p:grpSpPr>
        <a:xfrm>
          <a:off x="0" y="0"/>
          <a:ext cx="0" cy="0"/>
          <a:chOff x="0" y="0"/>
          <a:chExt cx="0" cy="0"/>
        </a:xfrm>
      </p:grpSpPr>
      <p:sp>
        <p:nvSpPr>
          <p:cNvPr id="426" name="Google Shape;426;p35"/>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27" name="Google Shape;427;p35"/>
          <p:cNvSpPr txBox="1"/>
          <p:nvPr>
            <p:ph idx="1" type="body"/>
          </p:nvPr>
        </p:nvSpPr>
        <p:spPr>
          <a:xfrm>
            <a:off x="483150" y="2237788"/>
            <a:ext cx="36198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8" name="Google Shape;428;p35"/>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29" name="Google Shape;429;p35"/>
          <p:cNvSpPr txBox="1"/>
          <p:nvPr>
            <p:ph idx="3" type="subTitle"/>
          </p:nvPr>
        </p:nvSpPr>
        <p:spPr>
          <a:xfrm>
            <a:off x="48315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0" name="Google Shape;430;p35"/>
          <p:cNvSpPr txBox="1"/>
          <p:nvPr>
            <p:ph idx="4" type="subTitle"/>
          </p:nvPr>
        </p:nvSpPr>
        <p:spPr>
          <a:xfrm>
            <a:off x="5048000" y="1336161"/>
            <a:ext cx="3619800" cy="5427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431" name="Shape 431"/>
        <p:cNvGrpSpPr/>
        <p:nvPr/>
      </p:nvGrpSpPr>
      <p:grpSpPr>
        <a:xfrm>
          <a:off x="0" y="0"/>
          <a:ext cx="0" cy="0"/>
          <a:chOff x="0" y="0"/>
          <a:chExt cx="0" cy="0"/>
        </a:xfrm>
      </p:grpSpPr>
      <p:sp>
        <p:nvSpPr>
          <p:cNvPr id="432" name="Google Shape;432;p36"/>
          <p:cNvSpPr txBox="1"/>
          <p:nvPr>
            <p:ph idx="1" type="body"/>
          </p:nvPr>
        </p:nvSpPr>
        <p:spPr>
          <a:xfrm>
            <a:off x="483175" y="2417500"/>
            <a:ext cx="2455500" cy="23736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3" name="Google Shape;433;p36"/>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34" name="Google Shape;434;p36"/>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35" name="Google Shape;435;p36"/>
          <p:cNvSpPr txBox="1"/>
          <p:nvPr>
            <p:ph idx="3" type="subTitle"/>
          </p:nvPr>
        </p:nvSpPr>
        <p:spPr>
          <a:xfrm>
            <a:off x="4831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6" name="Google Shape;436;p36"/>
          <p:cNvSpPr txBox="1"/>
          <p:nvPr>
            <p:ph idx="4" type="subTitle"/>
          </p:nvPr>
        </p:nvSpPr>
        <p:spPr>
          <a:xfrm>
            <a:off x="334772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7" name="Google Shape;437;p36"/>
          <p:cNvSpPr txBox="1"/>
          <p:nvPr>
            <p:ph idx="5" type="subTitle"/>
          </p:nvPr>
        </p:nvSpPr>
        <p:spPr>
          <a:xfrm>
            <a:off x="6212275" y="1336150"/>
            <a:ext cx="2455500" cy="7785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38" name="Google Shape;438;p36"/>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439" name="Shape 439"/>
        <p:cNvGrpSpPr/>
        <p:nvPr/>
      </p:nvGrpSpPr>
      <p:grpSpPr>
        <a:xfrm>
          <a:off x="0" y="0"/>
          <a:ext cx="0" cy="0"/>
          <a:chOff x="0" y="0"/>
          <a:chExt cx="0" cy="0"/>
        </a:xfrm>
      </p:grpSpPr>
      <p:sp>
        <p:nvSpPr>
          <p:cNvPr id="440" name="Google Shape;440;p37"/>
          <p:cNvSpPr txBox="1"/>
          <p:nvPr>
            <p:ph idx="1" type="body"/>
          </p:nvPr>
        </p:nvSpPr>
        <p:spPr>
          <a:xfrm>
            <a:off x="366725" y="1759093"/>
            <a:ext cx="3838500" cy="1138500"/>
          </a:xfrm>
          <a:prstGeom prst="rect">
            <a:avLst/>
          </a:prstGeom>
        </p:spPr>
        <p:txBody>
          <a:bodyPr anchorCtr="0" anchor="t" bIns="91425" lIns="91425" spcFirstLastPara="1" rIns="91425" wrap="square" tIns="91425">
            <a:sp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1" name="Google Shape;441;p37"/>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2" name="Google Shape;442;p37"/>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3" name="Google Shape;443;p37"/>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44" name="Google Shape;444;p37"/>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445" name="Google Shape;445;p37"/>
          <p:cNvSpPr txBox="1"/>
          <p:nvPr>
            <p:ph idx="5" type="subTitle"/>
          </p:nvPr>
        </p:nvSpPr>
        <p:spPr>
          <a:xfrm>
            <a:off x="366763"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6" name="Google Shape;446;p37"/>
          <p:cNvSpPr txBox="1"/>
          <p:nvPr>
            <p:ph idx="6" type="subTitle"/>
          </p:nvPr>
        </p:nvSpPr>
        <p:spPr>
          <a:xfrm>
            <a:off x="4938738" y="1277907"/>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7" name="Google Shape;447;p37"/>
          <p:cNvSpPr txBox="1"/>
          <p:nvPr>
            <p:ph idx="7" type="subTitle"/>
          </p:nvPr>
        </p:nvSpPr>
        <p:spPr>
          <a:xfrm>
            <a:off x="4938761"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448" name="Google Shape;448;p37"/>
          <p:cNvSpPr txBox="1"/>
          <p:nvPr>
            <p:ph idx="8" type="subTitle"/>
          </p:nvPr>
        </p:nvSpPr>
        <p:spPr>
          <a:xfrm>
            <a:off x="366750" y="3167363"/>
            <a:ext cx="3838500" cy="481200"/>
          </a:xfrm>
          <a:prstGeom prst="rect">
            <a:avLst/>
          </a:prstGeom>
        </p:spPr>
        <p:txBody>
          <a:bodyPr anchorCtr="0" anchor="t" bIns="0" lIns="0" spcFirstLastPara="1" rIns="0" wrap="square" tIns="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449" name="Shape 449"/>
        <p:cNvGrpSpPr/>
        <p:nvPr/>
      </p:nvGrpSpPr>
      <p:grpSpPr>
        <a:xfrm>
          <a:off x="0" y="0"/>
          <a:ext cx="0" cy="0"/>
          <a:chOff x="0" y="0"/>
          <a:chExt cx="0" cy="0"/>
        </a:xfrm>
      </p:grpSpPr>
      <p:sp>
        <p:nvSpPr>
          <p:cNvPr id="450" name="Google Shape;450;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51" name="Google Shape;451;p38"/>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452" name="Shape 452"/>
        <p:cNvGrpSpPr/>
        <p:nvPr/>
      </p:nvGrpSpPr>
      <p:grpSpPr>
        <a:xfrm>
          <a:off x="0" y="0"/>
          <a:ext cx="0" cy="0"/>
          <a:chOff x="0" y="0"/>
          <a:chExt cx="0" cy="0"/>
        </a:xfrm>
      </p:grpSpPr>
      <p:sp>
        <p:nvSpPr>
          <p:cNvPr id="453" name="Google Shape;453;p39"/>
          <p:cNvSpPr txBox="1"/>
          <p:nvPr>
            <p:ph idx="1" type="body"/>
          </p:nvPr>
        </p:nvSpPr>
        <p:spPr>
          <a:xfrm>
            <a:off x="311700" y="4080225"/>
            <a:ext cx="4027500" cy="9261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54" name="Google Shape;454;p39"/>
          <p:cNvSpPr/>
          <p:nvPr>
            <p:ph idx="2" type="pic"/>
          </p:nvPr>
        </p:nvSpPr>
        <p:spPr>
          <a:xfrm>
            <a:off x="4804825" y="1133300"/>
            <a:ext cx="4027500" cy="2392800"/>
          </a:xfrm>
          <a:prstGeom prst="rect">
            <a:avLst/>
          </a:prstGeom>
          <a:noFill/>
          <a:ln>
            <a:noFill/>
          </a:ln>
        </p:spPr>
      </p:sp>
      <p:sp>
        <p:nvSpPr>
          <p:cNvPr id="455" name="Google Shape;455;p39"/>
          <p:cNvSpPr/>
          <p:nvPr>
            <p:ph idx="3" type="pic"/>
          </p:nvPr>
        </p:nvSpPr>
        <p:spPr>
          <a:xfrm>
            <a:off x="311725" y="1133300"/>
            <a:ext cx="4027500" cy="2392800"/>
          </a:xfrm>
          <a:prstGeom prst="rect">
            <a:avLst/>
          </a:prstGeom>
          <a:noFill/>
          <a:ln>
            <a:noFill/>
          </a:ln>
        </p:spPr>
      </p:sp>
      <p:sp>
        <p:nvSpPr>
          <p:cNvPr id="456" name="Google Shape;456;p39"/>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57" name="Google Shape;457;p3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58" name="Google Shape;458;p39"/>
          <p:cNvSpPr txBox="1"/>
          <p:nvPr>
            <p:ph idx="5" type="subTitle"/>
          </p:nvPr>
        </p:nvSpPr>
        <p:spPr>
          <a:xfrm>
            <a:off x="3117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59" name="Google Shape;459;p39"/>
          <p:cNvSpPr txBox="1"/>
          <p:nvPr>
            <p:ph idx="6" type="subTitle"/>
          </p:nvPr>
        </p:nvSpPr>
        <p:spPr>
          <a:xfrm>
            <a:off x="4804825" y="3582900"/>
            <a:ext cx="4027500" cy="481200"/>
          </a:xfrm>
          <a:prstGeom prst="rect">
            <a:avLst/>
          </a:prstGeom>
        </p:spPr>
        <p:txBody>
          <a:bodyPr anchorCtr="0" anchor="t"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Three storyboards">
    <p:spTree>
      <p:nvGrpSpPr>
        <p:cNvPr id="460" name="Shape 460"/>
        <p:cNvGrpSpPr/>
        <p:nvPr/>
      </p:nvGrpSpPr>
      <p:grpSpPr>
        <a:xfrm>
          <a:off x="0" y="0"/>
          <a:ext cx="0" cy="0"/>
          <a:chOff x="0" y="0"/>
          <a:chExt cx="0" cy="0"/>
        </a:xfrm>
      </p:grpSpPr>
      <p:sp>
        <p:nvSpPr>
          <p:cNvPr id="461" name="Google Shape;461;p40"/>
          <p:cNvSpPr txBox="1"/>
          <p:nvPr>
            <p:ph idx="1" type="body"/>
          </p:nvPr>
        </p:nvSpPr>
        <p:spPr>
          <a:xfrm>
            <a:off x="311700" y="3911700"/>
            <a:ext cx="2627100" cy="1018500"/>
          </a:xfrm>
          <a:prstGeom prst="rect">
            <a:avLst/>
          </a:prstGeom>
        </p:spPr>
        <p:txBody>
          <a:bodyPr anchorCtr="0" anchor="t" bIns="91425" lIns="91425" spcFirstLastPara="1" rIns="91425" wrap="square" tIns="91425">
            <a:sp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2" name="Google Shape;462;p40"/>
          <p:cNvSpPr/>
          <p:nvPr>
            <p:ph idx="2" type="pic"/>
          </p:nvPr>
        </p:nvSpPr>
        <p:spPr>
          <a:xfrm>
            <a:off x="6205225" y="1128325"/>
            <a:ext cx="2627100" cy="2273100"/>
          </a:xfrm>
          <a:prstGeom prst="rect">
            <a:avLst/>
          </a:prstGeom>
          <a:noFill/>
          <a:ln>
            <a:noFill/>
          </a:ln>
        </p:spPr>
      </p:sp>
      <p:sp>
        <p:nvSpPr>
          <p:cNvPr id="463" name="Google Shape;463;p40"/>
          <p:cNvSpPr/>
          <p:nvPr>
            <p:ph idx="3" type="pic"/>
          </p:nvPr>
        </p:nvSpPr>
        <p:spPr>
          <a:xfrm>
            <a:off x="311725" y="1128325"/>
            <a:ext cx="2627100" cy="2273100"/>
          </a:xfrm>
          <a:prstGeom prst="rect">
            <a:avLst/>
          </a:prstGeom>
          <a:noFill/>
          <a:ln>
            <a:noFill/>
          </a:ln>
        </p:spPr>
      </p:sp>
      <p:sp>
        <p:nvSpPr>
          <p:cNvPr id="464" name="Google Shape;464;p40"/>
          <p:cNvSpPr txBox="1"/>
          <p:nvPr>
            <p:ph idx="4" type="body"/>
          </p:nvPr>
        </p:nvSpPr>
        <p:spPr>
          <a:xfrm>
            <a:off x="6205225"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5" name="Google Shape;465;p40"/>
          <p:cNvSpPr/>
          <p:nvPr>
            <p:ph idx="5" type="pic"/>
          </p:nvPr>
        </p:nvSpPr>
        <p:spPr>
          <a:xfrm>
            <a:off x="3255250" y="1128325"/>
            <a:ext cx="2627100" cy="2273100"/>
          </a:xfrm>
          <a:prstGeom prst="rect">
            <a:avLst/>
          </a:prstGeom>
          <a:noFill/>
          <a:ln>
            <a:noFill/>
          </a:ln>
        </p:spPr>
      </p:sp>
      <p:sp>
        <p:nvSpPr>
          <p:cNvPr id="466" name="Google Shape;466;p40"/>
          <p:cNvSpPr txBox="1"/>
          <p:nvPr>
            <p:ph idx="6" type="body"/>
          </p:nvPr>
        </p:nvSpPr>
        <p:spPr>
          <a:xfrm>
            <a:off x="3255250" y="3911700"/>
            <a:ext cx="2627100" cy="1018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a:lvl1pPr>
            <a:lvl2pPr indent="-304800" lvl="1" marL="914400">
              <a:spcBef>
                <a:spcPts val="0"/>
              </a:spcBef>
              <a:spcAft>
                <a:spcPts val="0"/>
              </a:spcAft>
              <a:buSzPts val="1200"/>
              <a:buChar char="○"/>
              <a:defRPr/>
            </a:lvl2pPr>
            <a:lvl3pPr indent="-304800" lvl="2" marL="1371600">
              <a:spcBef>
                <a:spcPts val="0"/>
              </a:spcBef>
              <a:spcAft>
                <a:spcPts val="0"/>
              </a:spcAft>
              <a:buSzPts val="1200"/>
              <a:buChar char="■"/>
              <a:defRPr/>
            </a:lvl3pPr>
            <a:lvl4pPr indent="-304800" lvl="3" marL="1828800">
              <a:spcBef>
                <a:spcPts val="0"/>
              </a:spcBef>
              <a:spcAft>
                <a:spcPts val="0"/>
              </a:spcAft>
              <a:buSzPts val="1200"/>
              <a:buChar char="●"/>
              <a:defRPr/>
            </a:lvl4pPr>
            <a:lvl5pPr indent="-304800" lvl="4" marL="2286000">
              <a:spcBef>
                <a:spcPts val="0"/>
              </a:spcBef>
              <a:spcAft>
                <a:spcPts val="0"/>
              </a:spcAft>
              <a:buSzPts val="1200"/>
              <a:buChar char="○"/>
              <a:defRPr/>
            </a:lvl5pPr>
            <a:lvl6pPr indent="-304800" lvl="5" marL="2743200">
              <a:spcBef>
                <a:spcPts val="0"/>
              </a:spcBef>
              <a:spcAft>
                <a:spcPts val="0"/>
              </a:spcAft>
              <a:buSzPts val="1200"/>
              <a:buChar char="■"/>
              <a:defRPr/>
            </a:lvl6pPr>
            <a:lvl7pPr indent="-304800" lvl="6" marL="3200400">
              <a:spcBef>
                <a:spcPts val="0"/>
              </a:spcBef>
              <a:spcAft>
                <a:spcPts val="0"/>
              </a:spcAft>
              <a:buSzPts val="1200"/>
              <a:buChar char="●"/>
              <a:defRPr/>
            </a:lvl7pPr>
            <a:lvl8pPr indent="-304800" lvl="7" marL="3657600">
              <a:spcBef>
                <a:spcPts val="0"/>
              </a:spcBef>
              <a:spcAft>
                <a:spcPts val="0"/>
              </a:spcAft>
              <a:buSzPts val="1200"/>
              <a:buChar char="○"/>
              <a:defRPr/>
            </a:lvl8pPr>
            <a:lvl9pPr indent="-304800" lvl="8" marL="4114800">
              <a:spcBef>
                <a:spcPts val="0"/>
              </a:spcBef>
              <a:spcAft>
                <a:spcPts val="0"/>
              </a:spcAft>
              <a:buSzPts val="1200"/>
              <a:buChar char="■"/>
              <a:defRPr/>
            </a:lvl9pPr>
          </a:lstStyle>
          <a:p/>
        </p:txBody>
      </p:sp>
      <p:sp>
        <p:nvSpPr>
          <p:cNvPr id="467" name="Google Shape;467;p4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68" name="Google Shape;468;p40"/>
          <p:cNvSpPr txBox="1"/>
          <p:nvPr>
            <p:ph idx="7" type="subTitle"/>
          </p:nvPr>
        </p:nvSpPr>
        <p:spPr>
          <a:xfrm>
            <a:off x="3117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69" name="Google Shape;469;p40"/>
          <p:cNvSpPr txBox="1"/>
          <p:nvPr>
            <p:ph idx="8" type="subTitle"/>
          </p:nvPr>
        </p:nvSpPr>
        <p:spPr>
          <a:xfrm>
            <a:off x="6205225"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
        <p:nvSpPr>
          <p:cNvPr id="470" name="Google Shape;470;p40"/>
          <p:cNvSpPr txBox="1"/>
          <p:nvPr>
            <p:ph idx="9" type="subTitle"/>
          </p:nvPr>
        </p:nvSpPr>
        <p:spPr>
          <a:xfrm>
            <a:off x="3255250" y="3430500"/>
            <a:ext cx="2627100" cy="481200"/>
          </a:xfrm>
          <a:prstGeom prst="rect">
            <a:avLst/>
          </a:prstGeom>
        </p:spPr>
        <p:txBody>
          <a:bodyPr anchorCtr="0" anchor="t" bIns="0" lIns="0" spcFirstLastPara="1" rIns="0" wrap="square" tIns="0">
            <a:noAutofit/>
          </a:bodyPr>
          <a:lstStyle>
            <a:lvl1pPr lvl="0">
              <a:spcBef>
                <a:spcPts val="0"/>
              </a:spcBef>
              <a:spcAft>
                <a:spcPts val="0"/>
              </a:spcAft>
              <a:buSzPts val="600"/>
              <a:buNone/>
              <a:defRPr/>
            </a:lvl1pPr>
            <a:lvl2pPr lvl="1">
              <a:spcBef>
                <a:spcPts val="0"/>
              </a:spcBef>
              <a:spcAft>
                <a:spcPts val="0"/>
              </a:spcAft>
              <a:buSzPts val="1800"/>
              <a:buNone/>
              <a:defRPr sz="1800"/>
            </a:lvl2pPr>
            <a:lvl3pPr lvl="2">
              <a:spcBef>
                <a:spcPts val="0"/>
              </a:spcBef>
              <a:spcAft>
                <a:spcPts val="0"/>
              </a:spcAft>
              <a:buSzPts val="1800"/>
              <a:buNone/>
              <a:defRPr sz="1800"/>
            </a:lvl3pPr>
            <a:lvl4pPr lvl="3">
              <a:spcBef>
                <a:spcPts val="0"/>
              </a:spcBef>
              <a:spcAft>
                <a:spcPts val="0"/>
              </a:spcAft>
              <a:buSzPts val="1800"/>
              <a:buNone/>
              <a:defRPr sz="1800"/>
            </a:lvl4pPr>
            <a:lvl5pPr lvl="4">
              <a:spcBef>
                <a:spcPts val="0"/>
              </a:spcBef>
              <a:spcAft>
                <a:spcPts val="0"/>
              </a:spcAft>
              <a:buSzPts val="1800"/>
              <a:buNone/>
              <a:defRPr sz="1800"/>
            </a:lvl5pPr>
            <a:lvl6pPr lvl="5">
              <a:spcBef>
                <a:spcPts val="0"/>
              </a:spcBef>
              <a:spcAft>
                <a:spcPts val="0"/>
              </a:spcAft>
              <a:buSzPts val="1800"/>
              <a:buNone/>
              <a:defRPr sz="1800"/>
            </a:lvl6pPr>
            <a:lvl7pPr lvl="6">
              <a:spcBef>
                <a:spcPts val="0"/>
              </a:spcBef>
              <a:spcAft>
                <a:spcPts val="0"/>
              </a:spcAft>
              <a:buSzPts val="1800"/>
              <a:buNone/>
              <a:defRPr sz="1800"/>
            </a:lvl7pPr>
            <a:lvl8pPr lvl="7">
              <a:spcBef>
                <a:spcPts val="0"/>
              </a:spcBef>
              <a:spcAft>
                <a:spcPts val="0"/>
              </a:spcAft>
              <a:buSzPts val="1800"/>
              <a:buNone/>
              <a:defRPr sz="1800"/>
            </a:lvl8pPr>
            <a:lvl9pPr lvl="8">
              <a:spcBef>
                <a:spcPts val="0"/>
              </a:spcBef>
              <a:spcAft>
                <a:spcPts val="0"/>
              </a:spcAft>
              <a:buSzPts val="1800"/>
              <a:buNone/>
              <a:defRPr sz="1800"/>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471" name="Shape 471"/>
        <p:cNvGrpSpPr/>
        <p:nvPr/>
      </p:nvGrpSpPr>
      <p:grpSpPr>
        <a:xfrm>
          <a:off x="0" y="0"/>
          <a:ext cx="0" cy="0"/>
          <a:chOff x="0" y="0"/>
          <a:chExt cx="0" cy="0"/>
        </a:xfrm>
      </p:grpSpPr>
      <p:sp>
        <p:nvSpPr>
          <p:cNvPr id="472" name="Google Shape;472;p41"/>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473" name="Shape 473"/>
        <p:cNvGrpSpPr/>
        <p:nvPr/>
      </p:nvGrpSpPr>
      <p:grpSpPr>
        <a:xfrm>
          <a:off x="0" y="0"/>
          <a:ext cx="0" cy="0"/>
          <a:chOff x="0" y="0"/>
          <a:chExt cx="0" cy="0"/>
        </a:xfrm>
      </p:grpSpPr>
      <p:sp>
        <p:nvSpPr>
          <p:cNvPr id="474" name="Google Shape;474;p42"/>
          <p:cNvSpPr/>
          <p:nvPr>
            <p:ph idx="2" type="pic"/>
          </p:nvPr>
        </p:nvSpPr>
        <p:spPr>
          <a:xfrm>
            <a:off x="3389600" y="118913"/>
            <a:ext cx="1643700" cy="1535100"/>
          </a:xfrm>
          <a:prstGeom prst="rect">
            <a:avLst/>
          </a:prstGeom>
          <a:noFill/>
          <a:ln>
            <a:noFill/>
          </a:ln>
        </p:spPr>
      </p:sp>
      <p:sp>
        <p:nvSpPr>
          <p:cNvPr id="475" name="Google Shape;475;p42"/>
          <p:cNvSpPr/>
          <p:nvPr>
            <p:ph idx="3" type="pic"/>
          </p:nvPr>
        </p:nvSpPr>
        <p:spPr>
          <a:xfrm>
            <a:off x="5195935" y="118913"/>
            <a:ext cx="1643700" cy="1535100"/>
          </a:xfrm>
          <a:prstGeom prst="rect">
            <a:avLst/>
          </a:prstGeom>
          <a:noFill/>
          <a:ln>
            <a:noFill/>
          </a:ln>
        </p:spPr>
      </p:sp>
      <p:sp>
        <p:nvSpPr>
          <p:cNvPr id="476" name="Google Shape;476;p42"/>
          <p:cNvSpPr/>
          <p:nvPr>
            <p:ph idx="4" type="pic"/>
          </p:nvPr>
        </p:nvSpPr>
        <p:spPr>
          <a:xfrm>
            <a:off x="7002270" y="118913"/>
            <a:ext cx="1643700" cy="1535100"/>
          </a:xfrm>
          <a:prstGeom prst="rect">
            <a:avLst/>
          </a:prstGeom>
          <a:noFill/>
          <a:ln>
            <a:noFill/>
          </a:ln>
        </p:spPr>
      </p:sp>
      <p:sp>
        <p:nvSpPr>
          <p:cNvPr id="477" name="Google Shape;477;p42"/>
          <p:cNvSpPr/>
          <p:nvPr>
            <p:ph idx="5" type="pic"/>
          </p:nvPr>
        </p:nvSpPr>
        <p:spPr>
          <a:xfrm>
            <a:off x="3389588" y="1804212"/>
            <a:ext cx="1643700" cy="1535100"/>
          </a:xfrm>
          <a:prstGeom prst="rect">
            <a:avLst/>
          </a:prstGeom>
          <a:noFill/>
          <a:ln>
            <a:noFill/>
          </a:ln>
        </p:spPr>
      </p:sp>
      <p:sp>
        <p:nvSpPr>
          <p:cNvPr id="478" name="Google Shape;478;p42"/>
          <p:cNvSpPr/>
          <p:nvPr>
            <p:ph idx="6" type="pic"/>
          </p:nvPr>
        </p:nvSpPr>
        <p:spPr>
          <a:xfrm>
            <a:off x="5195922" y="1804212"/>
            <a:ext cx="1643700" cy="1535100"/>
          </a:xfrm>
          <a:prstGeom prst="rect">
            <a:avLst/>
          </a:prstGeom>
          <a:noFill/>
          <a:ln>
            <a:noFill/>
          </a:ln>
        </p:spPr>
      </p:sp>
      <p:sp>
        <p:nvSpPr>
          <p:cNvPr id="479" name="Google Shape;479;p42"/>
          <p:cNvSpPr/>
          <p:nvPr>
            <p:ph idx="7" type="pic"/>
          </p:nvPr>
        </p:nvSpPr>
        <p:spPr>
          <a:xfrm>
            <a:off x="7002257" y="1804212"/>
            <a:ext cx="1643700" cy="1535100"/>
          </a:xfrm>
          <a:prstGeom prst="rect">
            <a:avLst/>
          </a:prstGeom>
          <a:noFill/>
          <a:ln>
            <a:noFill/>
          </a:ln>
        </p:spPr>
      </p:sp>
      <p:sp>
        <p:nvSpPr>
          <p:cNvPr id="480" name="Google Shape;480;p42"/>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200"/>
              <a:buNone/>
              <a:defRPr/>
            </a:lvl1pPr>
            <a:lvl2pPr lvl="1">
              <a:spcBef>
                <a:spcPts val="0"/>
              </a:spcBef>
              <a:spcAft>
                <a:spcPts val="0"/>
              </a:spcAft>
              <a:buSzPts val="3200"/>
              <a:buNone/>
              <a:defRPr/>
            </a:lvl2pPr>
            <a:lvl3pPr lvl="2">
              <a:spcBef>
                <a:spcPts val="0"/>
              </a:spcBef>
              <a:spcAft>
                <a:spcPts val="0"/>
              </a:spcAft>
              <a:buSzPts val="3200"/>
              <a:buNone/>
              <a:defRPr/>
            </a:lvl3pPr>
            <a:lvl4pPr lvl="3">
              <a:spcBef>
                <a:spcPts val="0"/>
              </a:spcBef>
              <a:spcAft>
                <a:spcPts val="0"/>
              </a:spcAft>
              <a:buSzPts val="3200"/>
              <a:buNone/>
              <a:defRPr/>
            </a:lvl4pPr>
            <a:lvl5pPr lvl="4">
              <a:spcBef>
                <a:spcPts val="0"/>
              </a:spcBef>
              <a:spcAft>
                <a:spcPts val="0"/>
              </a:spcAft>
              <a:buSzPts val="3200"/>
              <a:buNone/>
              <a:defRPr/>
            </a:lvl5pPr>
            <a:lvl6pPr lvl="5">
              <a:spcBef>
                <a:spcPts val="0"/>
              </a:spcBef>
              <a:spcAft>
                <a:spcPts val="0"/>
              </a:spcAft>
              <a:buSzPts val="3200"/>
              <a:buNone/>
              <a:defRPr/>
            </a:lvl6pPr>
            <a:lvl7pPr lvl="6">
              <a:spcBef>
                <a:spcPts val="0"/>
              </a:spcBef>
              <a:spcAft>
                <a:spcPts val="0"/>
              </a:spcAft>
              <a:buSzPts val="3200"/>
              <a:buNone/>
              <a:defRPr/>
            </a:lvl7pPr>
            <a:lvl8pPr lvl="7">
              <a:spcBef>
                <a:spcPts val="0"/>
              </a:spcBef>
              <a:spcAft>
                <a:spcPts val="0"/>
              </a:spcAft>
              <a:buSzPts val="3200"/>
              <a:buNone/>
              <a:defRPr/>
            </a:lvl8pPr>
            <a:lvl9pPr lvl="8">
              <a:spcBef>
                <a:spcPts val="0"/>
              </a:spcBef>
              <a:spcAft>
                <a:spcPts val="0"/>
              </a:spcAft>
              <a:buSzPts val="3200"/>
              <a:buNone/>
              <a:defRPr/>
            </a:lvl9pPr>
          </a:lstStyle>
          <a:p/>
        </p:txBody>
      </p:sp>
      <p:sp>
        <p:nvSpPr>
          <p:cNvPr id="481" name="Google Shape;481;p42"/>
          <p:cNvSpPr/>
          <p:nvPr>
            <p:ph idx="8" type="pic"/>
          </p:nvPr>
        </p:nvSpPr>
        <p:spPr>
          <a:xfrm>
            <a:off x="3389588" y="3489487"/>
            <a:ext cx="1643700" cy="1535100"/>
          </a:xfrm>
          <a:prstGeom prst="rect">
            <a:avLst/>
          </a:prstGeom>
          <a:noFill/>
          <a:ln>
            <a:noFill/>
          </a:ln>
        </p:spPr>
      </p:sp>
      <p:sp>
        <p:nvSpPr>
          <p:cNvPr id="482" name="Google Shape;482;p42"/>
          <p:cNvSpPr/>
          <p:nvPr>
            <p:ph idx="9" type="pic"/>
          </p:nvPr>
        </p:nvSpPr>
        <p:spPr>
          <a:xfrm>
            <a:off x="5195922" y="3489487"/>
            <a:ext cx="1643700" cy="1535100"/>
          </a:xfrm>
          <a:prstGeom prst="rect">
            <a:avLst/>
          </a:prstGeom>
          <a:noFill/>
          <a:ln>
            <a:noFill/>
          </a:ln>
        </p:spPr>
      </p:sp>
      <p:sp>
        <p:nvSpPr>
          <p:cNvPr id="483" name="Google Shape;483;p42"/>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_4">
    <p:spTree>
      <p:nvGrpSpPr>
        <p:cNvPr id="488" name="Shape 488"/>
        <p:cNvGrpSpPr/>
        <p:nvPr/>
      </p:nvGrpSpPr>
      <p:grpSpPr>
        <a:xfrm>
          <a:off x="0" y="0"/>
          <a:ext cx="0" cy="0"/>
          <a:chOff x="0" y="0"/>
          <a:chExt cx="0" cy="0"/>
        </a:xfrm>
      </p:grpSpPr>
      <p:sp>
        <p:nvSpPr>
          <p:cNvPr id="489" name="Google Shape;489;p44"/>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490" name="Google Shape;490;p44"/>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491" name="Google Shape;491;p4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_HEADER_1">
    <p:spTree>
      <p:nvGrpSpPr>
        <p:cNvPr id="492" name="Shape 492"/>
        <p:cNvGrpSpPr/>
        <p:nvPr/>
      </p:nvGrpSpPr>
      <p:grpSpPr>
        <a:xfrm>
          <a:off x="0" y="0"/>
          <a:ext cx="0" cy="0"/>
          <a:chOff x="0" y="0"/>
          <a:chExt cx="0" cy="0"/>
        </a:xfrm>
      </p:grpSpPr>
      <p:sp>
        <p:nvSpPr>
          <p:cNvPr id="493" name="Google Shape;493;p45"/>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494" name="Google Shape;494;p4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_1">
    <p:spTree>
      <p:nvGrpSpPr>
        <p:cNvPr id="495" name="Shape 495"/>
        <p:cNvGrpSpPr/>
        <p:nvPr/>
      </p:nvGrpSpPr>
      <p:grpSpPr>
        <a:xfrm>
          <a:off x="0" y="0"/>
          <a:ext cx="0" cy="0"/>
          <a:chOff x="0" y="0"/>
          <a:chExt cx="0" cy="0"/>
        </a:xfrm>
      </p:grpSpPr>
      <p:sp>
        <p:nvSpPr>
          <p:cNvPr id="496" name="Google Shape;496;p4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497" name="Google Shape;497;p4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498" name="Google Shape;498;p4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_AND_TWO_COLUMNS_1_1">
    <p:spTree>
      <p:nvGrpSpPr>
        <p:cNvPr id="499" name="Shape 499"/>
        <p:cNvGrpSpPr/>
        <p:nvPr/>
      </p:nvGrpSpPr>
      <p:grpSpPr>
        <a:xfrm>
          <a:off x="0" y="0"/>
          <a:ext cx="0" cy="0"/>
          <a:chOff x="0" y="0"/>
          <a:chExt cx="0" cy="0"/>
        </a:xfrm>
      </p:grpSpPr>
      <p:sp>
        <p:nvSpPr>
          <p:cNvPr id="500" name="Google Shape;500;p4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01" name="Google Shape;501;p47"/>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02" name="Google Shape;502;p47"/>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03" name="Google Shape;503;p4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_ONLY_1">
    <p:spTree>
      <p:nvGrpSpPr>
        <p:cNvPr id="504" name="Shape 504"/>
        <p:cNvGrpSpPr/>
        <p:nvPr/>
      </p:nvGrpSpPr>
      <p:grpSpPr>
        <a:xfrm>
          <a:off x="0" y="0"/>
          <a:ext cx="0" cy="0"/>
          <a:chOff x="0" y="0"/>
          <a:chExt cx="0" cy="0"/>
        </a:xfrm>
      </p:grpSpPr>
      <p:sp>
        <p:nvSpPr>
          <p:cNvPr id="505" name="Google Shape;505;p4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06" name="Google Shape;506;p4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_1">
    <p:spTree>
      <p:nvGrpSpPr>
        <p:cNvPr id="507" name="Shape 507"/>
        <p:cNvGrpSpPr/>
        <p:nvPr/>
      </p:nvGrpSpPr>
      <p:grpSpPr>
        <a:xfrm>
          <a:off x="0" y="0"/>
          <a:ext cx="0" cy="0"/>
          <a:chOff x="0" y="0"/>
          <a:chExt cx="0" cy="0"/>
        </a:xfrm>
      </p:grpSpPr>
      <p:sp>
        <p:nvSpPr>
          <p:cNvPr id="508" name="Google Shape;508;p49"/>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509" name="Google Shape;509;p49"/>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10" name="Google Shape;510;p4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_1">
    <p:spTree>
      <p:nvGrpSpPr>
        <p:cNvPr id="511" name="Shape 511"/>
        <p:cNvGrpSpPr/>
        <p:nvPr/>
      </p:nvGrpSpPr>
      <p:grpSpPr>
        <a:xfrm>
          <a:off x="0" y="0"/>
          <a:ext cx="0" cy="0"/>
          <a:chOff x="0" y="0"/>
          <a:chExt cx="0" cy="0"/>
        </a:xfrm>
      </p:grpSpPr>
      <p:sp>
        <p:nvSpPr>
          <p:cNvPr id="512" name="Google Shape;512;p50"/>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13" name="Google Shape;513;p5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_1">
    <p:spTree>
      <p:nvGrpSpPr>
        <p:cNvPr id="514" name="Shape 514"/>
        <p:cNvGrpSpPr/>
        <p:nvPr/>
      </p:nvGrpSpPr>
      <p:grpSpPr>
        <a:xfrm>
          <a:off x="0" y="0"/>
          <a:ext cx="0" cy="0"/>
          <a:chOff x="0" y="0"/>
          <a:chExt cx="0" cy="0"/>
        </a:xfrm>
      </p:grpSpPr>
      <p:sp>
        <p:nvSpPr>
          <p:cNvPr id="515" name="Google Shape;515;p5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6" name="Google Shape;516;p51"/>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17" name="Google Shape;517;p51"/>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18" name="Google Shape;518;p51"/>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19" name="Google Shape;519;p5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_1">
    <p:spTree>
      <p:nvGrpSpPr>
        <p:cNvPr id="520" name="Shape 520"/>
        <p:cNvGrpSpPr/>
        <p:nvPr/>
      </p:nvGrpSpPr>
      <p:grpSpPr>
        <a:xfrm>
          <a:off x="0" y="0"/>
          <a:ext cx="0" cy="0"/>
          <a:chOff x="0" y="0"/>
          <a:chExt cx="0" cy="0"/>
        </a:xfrm>
      </p:grpSpPr>
      <p:sp>
        <p:nvSpPr>
          <p:cNvPr id="521" name="Google Shape;521;p52"/>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000"/>
              <a:buNone/>
              <a:defRPr/>
            </a:lvl1pPr>
          </a:lstStyle>
          <a:p/>
        </p:txBody>
      </p:sp>
      <p:sp>
        <p:nvSpPr>
          <p:cNvPr id="522" name="Google Shape;522;p5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_1">
    <p:spTree>
      <p:nvGrpSpPr>
        <p:cNvPr id="523" name="Shape 523"/>
        <p:cNvGrpSpPr/>
        <p:nvPr/>
      </p:nvGrpSpPr>
      <p:grpSpPr>
        <a:xfrm>
          <a:off x="0" y="0"/>
          <a:ext cx="0" cy="0"/>
          <a:chOff x="0" y="0"/>
          <a:chExt cx="0" cy="0"/>
        </a:xfrm>
      </p:grpSpPr>
      <p:sp>
        <p:nvSpPr>
          <p:cNvPr id="524" name="Google Shape;524;p5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25" name="Google Shape;525;p53"/>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292100" lvl="0" marL="457200" algn="ctr">
              <a:spcBef>
                <a:spcPts val="0"/>
              </a:spcBef>
              <a:spcAft>
                <a:spcPts val="0"/>
              </a:spcAft>
              <a:buSzPts val="1000"/>
              <a:buChar char="●"/>
              <a:defRPr/>
            </a:lvl1pPr>
            <a:lvl2pPr indent="-279400" lvl="1" marL="914400" algn="ctr">
              <a:spcBef>
                <a:spcPts val="0"/>
              </a:spcBef>
              <a:spcAft>
                <a:spcPts val="0"/>
              </a:spcAft>
              <a:buSzPts val="8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
        <p:nvSpPr>
          <p:cNvPr id="526" name="Google Shape;526;p5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27" name="Shape 527"/>
        <p:cNvGrpSpPr/>
        <p:nvPr/>
      </p:nvGrpSpPr>
      <p:grpSpPr>
        <a:xfrm>
          <a:off x="0" y="0"/>
          <a:ext cx="0" cy="0"/>
          <a:chOff x="0" y="0"/>
          <a:chExt cx="0" cy="0"/>
        </a:xfrm>
      </p:grpSpPr>
      <p:sp>
        <p:nvSpPr>
          <p:cNvPr id="528" name="Google Shape;528;p5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CUSTOM_7_1">
    <p:spTree>
      <p:nvGrpSpPr>
        <p:cNvPr id="529" name="Shape 529"/>
        <p:cNvGrpSpPr/>
        <p:nvPr/>
      </p:nvGrpSpPr>
      <p:grpSpPr>
        <a:xfrm>
          <a:off x="0" y="0"/>
          <a:ext cx="0" cy="0"/>
          <a:chOff x="0" y="0"/>
          <a:chExt cx="0" cy="0"/>
        </a:xfrm>
      </p:grpSpPr>
      <p:sp>
        <p:nvSpPr>
          <p:cNvPr id="530" name="Google Shape;530;p55"/>
          <p:cNvSpPr txBox="1"/>
          <p:nvPr>
            <p:ph type="title"/>
          </p:nvPr>
        </p:nvSpPr>
        <p:spPr>
          <a:xfrm>
            <a:off x="677325" y="1832775"/>
            <a:ext cx="3217200" cy="1484100"/>
          </a:xfrm>
          <a:prstGeom prst="rect">
            <a:avLst/>
          </a:prstGeom>
        </p:spPr>
        <p:txBody>
          <a:bodyPr anchorCtr="0" anchor="ctr" bIns="91425" lIns="91425" spcFirstLastPara="1" rIns="91425" wrap="square" tIns="91425">
            <a:normAutofit/>
          </a:bodyPr>
          <a:lstStyle>
            <a:lvl1pPr lvl="0">
              <a:spcBef>
                <a:spcPts val="0"/>
              </a:spcBef>
              <a:spcAft>
                <a:spcPts val="0"/>
              </a:spcAft>
              <a:buSzPts val="4200"/>
              <a:buNone/>
              <a:defRPr sz="4200"/>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31" name="Google Shape;531;p5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32" name="Google Shape;532;p55"/>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33" name="Google Shape;533;p55"/>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34" name="Google Shape;534;p55"/>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35" name="Google Shape;535;p55"/>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36" name="Google Shape;536;p55"/>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37" name="Google Shape;537;p55"/>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CUSTOM_8_1">
    <p:spTree>
      <p:nvGrpSpPr>
        <p:cNvPr id="538" name="Shape 538"/>
        <p:cNvGrpSpPr/>
        <p:nvPr/>
      </p:nvGrpSpPr>
      <p:grpSpPr>
        <a:xfrm>
          <a:off x="0" y="0"/>
          <a:ext cx="0" cy="0"/>
          <a:chOff x="0" y="0"/>
          <a:chExt cx="0" cy="0"/>
        </a:xfrm>
      </p:grpSpPr>
      <p:sp>
        <p:nvSpPr>
          <p:cNvPr id="539" name="Google Shape;539;p5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40" name="Google Shape;540;p56"/>
          <p:cNvSpPr txBox="1"/>
          <p:nvPr>
            <p:ph idx="1" type="body"/>
          </p:nvPr>
        </p:nvSpPr>
        <p:spPr>
          <a:xfrm>
            <a:off x="311700" y="1152475"/>
            <a:ext cx="4473900" cy="34164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41" name="Google Shape;541;p56"/>
          <p:cNvSpPr/>
          <p:nvPr>
            <p:ph idx="2" type="pic"/>
          </p:nvPr>
        </p:nvSpPr>
        <p:spPr>
          <a:xfrm>
            <a:off x="4992024" y="1152775"/>
            <a:ext cx="3840300" cy="3416400"/>
          </a:xfrm>
          <a:prstGeom prst="rect">
            <a:avLst/>
          </a:prstGeom>
          <a:noFill/>
          <a:ln>
            <a:noFill/>
          </a:ln>
        </p:spPr>
      </p:sp>
      <p:sp>
        <p:nvSpPr>
          <p:cNvPr id="542" name="Google Shape;542;p5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CUSTOM_1">
    <p:spTree>
      <p:nvGrpSpPr>
        <p:cNvPr id="543" name="Shape 543"/>
        <p:cNvGrpSpPr/>
        <p:nvPr/>
      </p:nvGrpSpPr>
      <p:grpSpPr>
        <a:xfrm>
          <a:off x="0" y="0"/>
          <a:ext cx="0" cy="0"/>
          <a:chOff x="0" y="0"/>
          <a:chExt cx="0" cy="0"/>
        </a:xfrm>
      </p:grpSpPr>
      <p:sp>
        <p:nvSpPr>
          <p:cNvPr id="544" name="Google Shape;544;p5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45" name="Google Shape;545;p57"/>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46" name="Google Shape;546;p57"/>
          <p:cNvSpPr txBox="1"/>
          <p:nvPr>
            <p:ph idx="1" type="body"/>
          </p:nvPr>
        </p:nvSpPr>
        <p:spPr>
          <a:xfrm>
            <a:off x="48315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47" name="Google Shape;547;p57"/>
          <p:cNvSpPr txBox="1"/>
          <p:nvPr>
            <p:ph idx="2" type="body"/>
          </p:nvPr>
        </p:nvSpPr>
        <p:spPr>
          <a:xfrm>
            <a:off x="5048000" y="2237788"/>
            <a:ext cx="36198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48" name="Google Shape;548;p57"/>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49" name="Google Shape;549;p57"/>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CUSTOM_2_2">
    <p:spTree>
      <p:nvGrpSpPr>
        <p:cNvPr id="550" name="Shape 550"/>
        <p:cNvGrpSpPr/>
        <p:nvPr/>
      </p:nvGrpSpPr>
      <p:grpSpPr>
        <a:xfrm>
          <a:off x="0" y="0"/>
          <a:ext cx="0" cy="0"/>
          <a:chOff x="0" y="0"/>
          <a:chExt cx="0" cy="0"/>
        </a:xfrm>
      </p:grpSpPr>
      <p:sp>
        <p:nvSpPr>
          <p:cNvPr id="551" name="Google Shape;551;p5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52" name="Google Shape;552;p58"/>
          <p:cNvSpPr txBox="1"/>
          <p:nvPr>
            <p:ph idx="1" type="body"/>
          </p:nvPr>
        </p:nvSpPr>
        <p:spPr>
          <a:xfrm>
            <a:off x="4831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53" name="Google Shape;553;p58"/>
          <p:cNvSpPr txBox="1"/>
          <p:nvPr>
            <p:ph idx="2" type="body"/>
          </p:nvPr>
        </p:nvSpPr>
        <p:spPr>
          <a:xfrm>
            <a:off x="334772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54" name="Google Shape;554;p58"/>
          <p:cNvSpPr txBox="1"/>
          <p:nvPr>
            <p:ph idx="3" type="body"/>
          </p:nvPr>
        </p:nvSpPr>
        <p:spPr>
          <a:xfrm>
            <a:off x="6212275" y="2417500"/>
            <a:ext cx="2455500" cy="2373600"/>
          </a:xfrm>
          <a:prstGeom prst="rect">
            <a:avLst/>
          </a:prstGeom>
        </p:spPr>
        <p:txBody>
          <a:bodyPr anchorCtr="0" anchor="t" bIns="91425" lIns="91425" spcFirstLastPara="1" rIns="91425" wrap="square" tIns="91425">
            <a:normAutofit/>
          </a:bodyPr>
          <a:lstStyle>
            <a:lvl1pPr indent="-292100" lvl="0" marL="457200">
              <a:spcBef>
                <a:spcPts val="0"/>
              </a:spcBef>
              <a:spcAft>
                <a:spcPts val="0"/>
              </a:spcAft>
              <a:buSzPts val="1000"/>
              <a:buChar char="●"/>
              <a:defRPr/>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55" name="Google Shape;555;p58"/>
          <p:cNvSpPr txBox="1"/>
          <p:nvPr>
            <p:ph type="title"/>
          </p:nvPr>
        </p:nvSpPr>
        <p:spPr>
          <a:xfrm>
            <a:off x="483175"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56" name="Google Shape;556;p58"/>
          <p:cNvSpPr txBox="1"/>
          <p:nvPr>
            <p:ph idx="4"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57" name="Google Shape;557;p58"/>
          <p:cNvSpPr txBox="1"/>
          <p:nvPr>
            <p:ph idx="5"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58" name="Google Shape;558;p58"/>
          <p:cNvSpPr txBox="1"/>
          <p:nvPr>
            <p:ph idx="6"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CUSTOM_3_1">
    <p:spTree>
      <p:nvGrpSpPr>
        <p:cNvPr id="559" name="Shape 559"/>
        <p:cNvGrpSpPr/>
        <p:nvPr/>
      </p:nvGrpSpPr>
      <p:grpSpPr>
        <a:xfrm>
          <a:off x="0" y="0"/>
          <a:ext cx="0" cy="0"/>
          <a:chOff x="0" y="0"/>
          <a:chExt cx="0" cy="0"/>
        </a:xfrm>
      </p:grpSpPr>
      <p:sp>
        <p:nvSpPr>
          <p:cNvPr id="560" name="Google Shape;560;p5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61" name="Google Shape;561;p59"/>
          <p:cNvSpPr txBox="1"/>
          <p:nvPr>
            <p:ph idx="1" type="body"/>
          </p:nvPr>
        </p:nvSpPr>
        <p:spPr>
          <a:xfrm>
            <a:off x="366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62" name="Google Shape;562;p59"/>
          <p:cNvSpPr txBox="1"/>
          <p:nvPr>
            <p:ph idx="2" type="body"/>
          </p:nvPr>
        </p:nvSpPr>
        <p:spPr>
          <a:xfrm>
            <a:off x="4938725" y="1759093"/>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63" name="Google Shape;563;p59"/>
          <p:cNvSpPr txBox="1"/>
          <p:nvPr>
            <p:ph idx="3" type="body"/>
          </p:nvPr>
        </p:nvSpPr>
        <p:spPr>
          <a:xfrm>
            <a:off x="366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64" name="Google Shape;564;p59"/>
          <p:cNvSpPr txBox="1"/>
          <p:nvPr>
            <p:ph idx="4" type="body"/>
          </p:nvPr>
        </p:nvSpPr>
        <p:spPr>
          <a:xfrm>
            <a:off x="4938750" y="3648575"/>
            <a:ext cx="3838500" cy="11385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279400" lvl="1" marL="914400">
              <a:spcBef>
                <a:spcPts val="0"/>
              </a:spcBef>
              <a:spcAft>
                <a:spcPts val="0"/>
              </a:spcAft>
              <a:buSzPts val="8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565" name="Google Shape;565;p59"/>
          <p:cNvSpPr txBox="1"/>
          <p:nvPr>
            <p:ph type="title"/>
          </p:nvPr>
        </p:nvSpPr>
        <p:spPr>
          <a:xfrm>
            <a:off x="366750" y="450025"/>
            <a:ext cx="8184600" cy="758100"/>
          </a:xfrm>
          <a:prstGeom prst="rect">
            <a:avLst/>
          </a:prstGeom>
        </p:spPr>
        <p:txBody>
          <a:bodyPr anchorCtr="0" anchor="ctr" bIns="91425" lIns="91425" spcFirstLastPara="1" rIns="91425" wrap="square" tIns="91425">
            <a:norm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566" name="Google Shape;566;p59"/>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67" name="Google Shape;567;p59"/>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68" name="Google Shape;568;p59"/>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
        <p:nvSpPr>
          <p:cNvPr id="569" name="Google Shape;569;p59"/>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2000"/>
              <a:buNone/>
              <a:defRPr sz="2000"/>
            </a:lvl1pPr>
            <a:lvl2pPr lvl="1">
              <a:lnSpc>
                <a:spcPct val="100000"/>
              </a:lnSpc>
              <a:spcBef>
                <a:spcPts val="0"/>
              </a:spcBef>
              <a:spcAft>
                <a:spcPts val="0"/>
              </a:spcAft>
              <a:buSzPts val="2000"/>
              <a:buNone/>
              <a:defRPr sz="2000"/>
            </a:lvl2pPr>
            <a:lvl3pPr lvl="2">
              <a:lnSpc>
                <a:spcPct val="100000"/>
              </a:lnSpc>
              <a:spcBef>
                <a:spcPts val="0"/>
              </a:spcBef>
              <a:spcAft>
                <a:spcPts val="0"/>
              </a:spcAft>
              <a:buSzPts val="2000"/>
              <a:buNone/>
              <a:defRPr sz="2000"/>
            </a:lvl3pPr>
            <a:lvl4pPr lvl="3">
              <a:lnSpc>
                <a:spcPct val="100000"/>
              </a:lnSpc>
              <a:spcBef>
                <a:spcPts val="0"/>
              </a:spcBef>
              <a:spcAft>
                <a:spcPts val="0"/>
              </a:spcAft>
              <a:buSzPts val="2000"/>
              <a:buNone/>
              <a:defRPr sz="2000"/>
            </a:lvl4pPr>
            <a:lvl5pPr lvl="4">
              <a:lnSpc>
                <a:spcPct val="100000"/>
              </a:lnSpc>
              <a:spcBef>
                <a:spcPts val="0"/>
              </a:spcBef>
              <a:spcAft>
                <a:spcPts val="0"/>
              </a:spcAft>
              <a:buSzPts val="2000"/>
              <a:buNone/>
              <a:defRPr sz="2000"/>
            </a:lvl5pPr>
            <a:lvl6pPr lvl="5">
              <a:lnSpc>
                <a:spcPct val="100000"/>
              </a:lnSpc>
              <a:spcBef>
                <a:spcPts val="0"/>
              </a:spcBef>
              <a:spcAft>
                <a:spcPts val="0"/>
              </a:spcAft>
              <a:buSzPts val="2000"/>
              <a:buNone/>
              <a:defRPr sz="2000"/>
            </a:lvl6pPr>
            <a:lvl7pPr lvl="6">
              <a:lnSpc>
                <a:spcPct val="100000"/>
              </a:lnSpc>
              <a:spcBef>
                <a:spcPts val="0"/>
              </a:spcBef>
              <a:spcAft>
                <a:spcPts val="0"/>
              </a:spcAft>
              <a:buSzPts val="2000"/>
              <a:buNone/>
              <a:defRPr sz="2000"/>
            </a:lvl7pPr>
            <a:lvl8pPr lvl="7">
              <a:lnSpc>
                <a:spcPct val="100000"/>
              </a:lnSpc>
              <a:spcBef>
                <a:spcPts val="0"/>
              </a:spcBef>
              <a:spcAft>
                <a:spcPts val="0"/>
              </a:spcAft>
              <a:buSzPts val="2000"/>
              <a:buNone/>
              <a:defRPr sz="2000"/>
            </a:lvl8pPr>
            <a:lvl9pPr lvl="8">
              <a:lnSpc>
                <a:spcPct val="100000"/>
              </a:lnSpc>
              <a:spcBef>
                <a:spcPts val="0"/>
              </a:spcBef>
              <a:spcAft>
                <a:spcPts val="0"/>
              </a:spcAft>
              <a:buSzPts val="2000"/>
              <a:buNone/>
              <a:defRPr sz="2000"/>
            </a:lvl9pPr>
          </a:lstStyle>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_ONLY_1_1">
    <p:spTree>
      <p:nvGrpSpPr>
        <p:cNvPr id="570" name="Shape 570"/>
        <p:cNvGrpSpPr/>
        <p:nvPr/>
      </p:nvGrpSpPr>
      <p:grpSpPr>
        <a:xfrm>
          <a:off x="0" y="0"/>
          <a:ext cx="0" cy="0"/>
          <a:chOff x="0" y="0"/>
          <a:chExt cx="0" cy="0"/>
        </a:xfrm>
      </p:grpSpPr>
      <p:sp>
        <p:nvSpPr>
          <p:cNvPr id="571" name="Google Shape;571;p60"/>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72" name="Google Shape;572;p6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73" name="Google Shape;573;p60"/>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5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CUSTOM_4_1">
    <p:spTree>
      <p:nvGrpSpPr>
        <p:cNvPr id="574" name="Shape 574"/>
        <p:cNvGrpSpPr/>
        <p:nvPr/>
      </p:nvGrpSpPr>
      <p:grpSpPr>
        <a:xfrm>
          <a:off x="0" y="0"/>
          <a:ext cx="0" cy="0"/>
          <a:chOff x="0" y="0"/>
          <a:chExt cx="0" cy="0"/>
        </a:xfrm>
      </p:grpSpPr>
      <p:sp>
        <p:nvSpPr>
          <p:cNvPr id="575" name="Google Shape;575;p61"/>
          <p:cNvSpPr txBox="1"/>
          <p:nvPr>
            <p:ph idx="1" type="body"/>
          </p:nvPr>
        </p:nvSpPr>
        <p:spPr>
          <a:xfrm>
            <a:off x="311700"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76" name="Google Shape;576;p61"/>
          <p:cNvSpPr/>
          <p:nvPr>
            <p:ph idx="2" type="pic"/>
          </p:nvPr>
        </p:nvSpPr>
        <p:spPr>
          <a:xfrm>
            <a:off x="4804825" y="1133300"/>
            <a:ext cx="4027500" cy="2392800"/>
          </a:xfrm>
          <a:prstGeom prst="rect">
            <a:avLst/>
          </a:prstGeom>
          <a:noFill/>
          <a:ln>
            <a:noFill/>
          </a:ln>
        </p:spPr>
      </p:sp>
      <p:sp>
        <p:nvSpPr>
          <p:cNvPr id="577" name="Google Shape;577;p61"/>
          <p:cNvSpPr/>
          <p:nvPr>
            <p:ph idx="3" type="pic"/>
          </p:nvPr>
        </p:nvSpPr>
        <p:spPr>
          <a:xfrm>
            <a:off x="311725" y="1133300"/>
            <a:ext cx="4027500" cy="2392800"/>
          </a:xfrm>
          <a:prstGeom prst="rect">
            <a:avLst/>
          </a:prstGeom>
          <a:noFill/>
          <a:ln>
            <a:noFill/>
          </a:ln>
        </p:spPr>
      </p:sp>
      <p:sp>
        <p:nvSpPr>
          <p:cNvPr id="578" name="Google Shape;578;p61"/>
          <p:cNvSpPr txBox="1"/>
          <p:nvPr>
            <p:ph idx="4" type="body"/>
          </p:nvPr>
        </p:nvSpPr>
        <p:spPr>
          <a:xfrm>
            <a:off x="4804825" y="4080225"/>
            <a:ext cx="4027500" cy="9261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79" name="Google Shape;579;p6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80" name="Google Shape;580;p61"/>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81" name="Google Shape;581;p61"/>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582" name="Google Shape;582;p61"/>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CUSTOM_4_1_1">
    <p:spTree>
      <p:nvGrpSpPr>
        <p:cNvPr id="583" name="Shape 583"/>
        <p:cNvGrpSpPr/>
        <p:nvPr/>
      </p:nvGrpSpPr>
      <p:grpSpPr>
        <a:xfrm>
          <a:off x="0" y="0"/>
          <a:ext cx="0" cy="0"/>
          <a:chOff x="0" y="0"/>
          <a:chExt cx="0" cy="0"/>
        </a:xfrm>
      </p:grpSpPr>
      <p:sp>
        <p:nvSpPr>
          <p:cNvPr id="584" name="Google Shape;584;p62"/>
          <p:cNvSpPr txBox="1"/>
          <p:nvPr>
            <p:ph idx="1" type="body"/>
          </p:nvPr>
        </p:nvSpPr>
        <p:spPr>
          <a:xfrm>
            <a:off x="31170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85" name="Google Shape;585;p62"/>
          <p:cNvSpPr/>
          <p:nvPr>
            <p:ph idx="2" type="pic"/>
          </p:nvPr>
        </p:nvSpPr>
        <p:spPr>
          <a:xfrm>
            <a:off x="6205225" y="1128325"/>
            <a:ext cx="2627100" cy="2273100"/>
          </a:xfrm>
          <a:prstGeom prst="rect">
            <a:avLst/>
          </a:prstGeom>
          <a:noFill/>
          <a:ln>
            <a:noFill/>
          </a:ln>
        </p:spPr>
      </p:sp>
      <p:sp>
        <p:nvSpPr>
          <p:cNvPr id="586" name="Google Shape;586;p62"/>
          <p:cNvSpPr/>
          <p:nvPr>
            <p:ph idx="3" type="pic"/>
          </p:nvPr>
        </p:nvSpPr>
        <p:spPr>
          <a:xfrm>
            <a:off x="311725" y="1128325"/>
            <a:ext cx="2627100" cy="2273100"/>
          </a:xfrm>
          <a:prstGeom prst="rect">
            <a:avLst/>
          </a:prstGeom>
          <a:noFill/>
          <a:ln>
            <a:noFill/>
          </a:ln>
        </p:spPr>
      </p:sp>
      <p:sp>
        <p:nvSpPr>
          <p:cNvPr id="587" name="Google Shape;587;p62"/>
          <p:cNvSpPr txBox="1"/>
          <p:nvPr>
            <p:ph idx="4" type="body"/>
          </p:nvPr>
        </p:nvSpPr>
        <p:spPr>
          <a:xfrm>
            <a:off x="6205225"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88" name="Google Shape;588;p62"/>
          <p:cNvSpPr/>
          <p:nvPr>
            <p:ph idx="5" type="pic"/>
          </p:nvPr>
        </p:nvSpPr>
        <p:spPr>
          <a:xfrm>
            <a:off x="3255250" y="1128325"/>
            <a:ext cx="2627100" cy="2273100"/>
          </a:xfrm>
          <a:prstGeom prst="rect">
            <a:avLst/>
          </a:prstGeom>
          <a:noFill/>
          <a:ln>
            <a:noFill/>
          </a:ln>
        </p:spPr>
      </p:sp>
      <p:sp>
        <p:nvSpPr>
          <p:cNvPr id="589" name="Google Shape;589;p62"/>
          <p:cNvSpPr txBox="1"/>
          <p:nvPr>
            <p:ph idx="6" type="body"/>
          </p:nvPr>
        </p:nvSpPr>
        <p:spPr>
          <a:xfrm>
            <a:off x="3255250" y="3911700"/>
            <a:ext cx="2627100" cy="10185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590" name="Google Shape;590;p6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591" name="Google Shape;591;p62"/>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592" name="Google Shape;592;p62"/>
          <p:cNvSpPr txBox="1"/>
          <p:nvPr>
            <p:ph idx="7" type="subTitle"/>
          </p:nvPr>
        </p:nvSpPr>
        <p:spPr>
          <a:xfrm>
            <a:off x="3117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593" name="Google Shape;593;p62"/>
          <p:cNvSpPr txBox="1"/>
          <p:nvPr>
            <p:ph idx="8" type="subTitle"/>
          </p:nvPr>
        </p:nvSpPr>
        <p:spPr>
          <a:xfrm>
            <a:off x="6205225"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
        <p:nvSpPr>
          <p:cNvPr id="594" name="Google Shape;594;p62"/>
          <p:cNvSpPr txBox="1"/>
          <p:nvPr>
            <p:ph idx="9" type="subTitle"/>
          </p:nvPr>
        </p:nvSpPr>
        <p:spPr>
          <a:xfrm>
            <a:off x="3255250" y="3430500"/>
            <a:ext cx="2627100" cy="4812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SzPts val="1000"/>
              <a:buNone/>
              <a:defRPr/>
            </a:lvl1pPr>
            <a:lvl2pPr lvl="1">
              <a:lnSpc>
                <a:spcPct val="100000"/>
              </a:lnSpc>
              <a:spcBef>
                <a:spcPts val="0"/>
              </a:spcBef>
              <a:spcAft>
                <a:spcPts val="0"/>
              </a:spcAft>
              <a:buSzPts val="1800"/>
              <a:buNone/>
              <a:defRPr sz="1800"/>
            </a:lvl2pPr>
            <a:lvl3pPr lvl="2">
              <a:lnSpc>
                <a:spcPct val="100000"/>
              </a:lnSpc>
              <a:spcBef>
                <a:spcPts val="0"/>
              </a:spcBef>
              <a:spcAft>
                <a:spcPts val="0"/>
              </a:spcAft>
              <a:buSzPts val="1800"/>
              <a:buNone/>
              <a:defRPr sz="1800"/>
            </a:lvl3pPr>
            <a:lvl4pPr lvl="3">
              <a:lnSpc>
                <a:spcPct val="100000"/>
              </a:lnSpc>
              <a:spcBef>
                <a:spcPts val="0"/>
              </a:spcBef>
              <a:spcAft>
                <a:spcPts val="0"/>
              </a:spcAft>
              <a:buSzPts val="1800"/>
              <a:buNone/>
              <a:defRPr sz="1800"/>
            </a:lvl4pPr>
            <a:lvl5pPr lvl="4">
              <a:lnSpc>
                <a:spcPct val="100000"/>
              </a:lnSpc>
              <a:spcBef>
                <a:spcPts val="0"/>
              </a:spcBef>
              <a:spcAft>
                <a:spcPts val="0"/>
              </a:spcAft>
              <a:buSzPts val="1800"/>
              <a:buNone/>
              <a:defRPr sz="1800"/>
            </a:lvl5pPr>
            <a:lvl6pPr lvl="5">
              <a:lnSpc>
                <a:spcPct val="100000"/>
              </a:lnSpc>
              <a:spcBef>
                <a:spcPts val="0"/>
              </a:spcBef>
              <a:spcAft>
                <a:spcPts val="0"/>
              </a:spcAft>
              <a:buSzPts val="1800"/>
              <a:buNone/>
              <a:defRPr sz="1800"/>
            </a:lvl6pPr>
            <a:lvl7pPr lvl="6">
              <a:lnSpc>
                <a:spcPct val="100000"/>
              </a:lnSpc>
              <a:spcBef>
                <a:spcPts val="0"/>
              </a:spcBef>
              <a:spcAft>
                <a:spcPts val="0"/>
              </a:spcAft>
              <a:buSzPts val="1800"/>
              <a:buNone/>
              <a:defRPr sz="1800"/>
            </a:lvl7pPr>
            <a:lvl8pPr lvl="7">
              <a:lnSpc>
                <a:spcPct val="100000"/>
              </a:lnSpc>
              <a:spcBef>
                <a:spcPts val="0"/>
              </a:spcBef>
              <a:spcAft>
                <a:spcPts val="0"/>
              </a:spcAft>
              <a:buSzPts val="1800"/>
              <a:buNone/>
              <a:defRPr sz="1800"/>
            </a:lvl8pPr>
            <a:lvl9pPr lvl="8">
              <a:lnSpc>
                <a:spcPct val="100000"/>
              </a:lnSpc>
              <a:spcBef>
                <a:spcPts val="0"/>
              </a:spcBef>
              <a:spcAft>
                <a:spcPts val="0"/>
              </a:spcAft>
              <a:buSzPts val="1800"/>
              <a:buNone/>
              <a:defRPr sz="1800"/>
            </a:lvl9pPr>
          </a:lstStyle>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CUSTOM_5_1">
    <p:spTree>
      <p:nvGrpSpPr>
        <p:cNvPr id="595" name="Shape 595"/>
        <p:cNvGrpSpPr/>
        <p:nvPr/>
      </p:nvGrpSpPr>
      <p:grpSpPr>
        <a:xfrm>
          <a:off x="0" y="0"/>
          <a:ext cx="0" cy="0"/>
          <a:chOff x="0" y="0"/>
          <a:chExt cx="0" cy="0"/>
        </a:xfrm>
      </p:grpSpPr>
      <p:sp>
        <p:nvSpPr>
          <p:cNvPr id="596" name="Google Shape;596;p63"/>
          <p:cNvSpPr/>
          <p:nvPr>
            <p:ph idx="2" type="pic"/>
          </p:nvPr>
        </p:nvSpPr>
        <p:spPr>
          <a:xfrm>
            <a:off x="311700" y="445025"/>
            <a:ext cx="8520600" cy="4218300"/>
          </a:xfrm>
          <a:prstGeom prst="rect">
            <a:avLst/>
          </a:prstGeom>
          <a:noFill/>
          <a:ln>
            <a:noFill/>
          </a:ln>
        </p:spPr>
      </p:sp>
      <p:sp>
        <p:nvSpPr>
          <p:cNvPr id="597" name="Google Shape;597;p6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CUSTOM_6_1">
    <p:spTree>
      <p:nvGrpSpPr>
        <p:cNvPr id="598" name="Shape 598"/>
        <p:cNvGrpSpPr/>
        <p:nvPr/>
      </p:nvGrpSpPr>
      <p:grpSpPr>
        <a:xfrm>
          <a:off x="0" y="0"/>
          <a:ext cx="0" cy="0"/>
          <a:chOff x="0" y="0"/>
          <a:chExt cx="0" cy="0"/>
        </a:xfrm>
      </p:grpSpPr>
      <p:sp>
        <p:nvSpPr>
          <p:cNvPr id="599" name="Google Shape;599;p6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00" name="Google Shape;600;p64"/>
          <p:cNvSpPr/>
          <p:nvPr>
            <p:ph idx="2" type="pic"/>
          </p:nvPr>
        </p:nvSpPr>
        <p:spPr>
          <a:xfrm>
            <a:off x="3389600" y="118913"/>
            <a:ext cx="1643700" cy="1535100"/>
          </a:xfrm>
          <a:prstGeom prst="rect">
            <a:avLst/>
          </a:prstGeom>
          <a:noFill/>
          <a:ln>
            <a:noFill/>
          </a:ln>
        </p:spPr>
      </p:sp>
      <p:sp>
        <p:nvSpPr>
          <p:cNvPr id="601" name="Google Shape;601;p64"/>
          <p:cNvSpPr/>
          <p:nvPr>
            <p:ph idx="3" type="pic"/>
          </p:nvPr>
        </p:nvSpPr>
        <p:spPr>
          <a:xfrm>
            <a:off x="5195935" y="118913"/>
            <a:ext cx="1643700" cy="1535100"/>
          </a:xfrm>
          <a:prstGeom prst="rect">
            <a:avLst/>
          </a:prstGeom>
          <a:noFill/>
          <a:ln>
            <a:noFill/>
          </a:ln>
        </p:spPr>
      </p:sp>
      <p:sp>
        <p:nvSpPr>
          <p:cNvPr id="602" name="Google Shape;602;p64"/>
          <p:cNvSpPr/>
          <p:nvPr>
            <p:ph idx="4" type="pic"/>
          </p:nvPr>
        </p:nvSpPr>
        <p:spPr>
          <a:xfrm>
            <a:off x="7002270" y="118913"/>
            <a:ext cx="1643700" cy="1535100"/>
          </a:xfrm>
          <a:prstGeom prst="rect">
            <a:avLst/>
          </a:prstGeom>
          <a:noFill/>
          <a:ln>
            <a:noFill/>
          </a:ln>
        </p:spPr>
      </p:sp>
      <p:sp>
        <p:nvSpPr>
          <p:cNvPr id="603" name="Google Shape;603;p64"/>
          <p:cNvSpPr/>
          <p:nvPr>
            <p:ph idx="5" type="pic"/>
          </p:nvPr>
        </p:nvSpPr>
        <p:spPr>
          <a:xfrm>
            <a:off x="3389588" y="1804212"/>
            <a:ext cx="1643700" cy="1535100"/>
          </a:xfrm>
          <a:prstGeom prst="rect">
            <a:avLst/>
          </a:prstGeom>
          <a:noFill/>
          <a:ln>
            <a:noFill/>
          </a:ln>
        </p:spPr>
      </p:sp>
      <p:sp>
        <p:nvSpPr>
          <p:cNvPr id="604" name="Google Shape;604;p64"/>
          <p:cNvSpPr/>
          <p:nvPr>
            <p:ph idx="6" type="pic"/>
          </p:nvPr>
        </p:nvSpPr>
        <p:spPr>
          <a:xfrm>
            <a:off x="5195922" y="1804212"/>
            <a:ext cx="1643700" cy="1535100"/>
          </a:xfrm>
          <a:prstGeom prst="rect">
            <a:avLst/>
          </a:prstGeom>
          <a:noFill/>
          <a:ln>
            <a:noFill/>
          </a:ln>
        </p:spPr>
      </p:sp>
      <p:sp>
        <p:nvSpPr>
          <p:cNvPr id="605" name="Google Shape;605;p64"/>
          <p:cNvSpPr/>
          <p:nvPr>
            <p:ph idx="7" type="pic"/>
          </p:nvPr>
        </p:nvSpPr>
        <p:spPr>
          <a:xfrm>
            <a:off x="7002257" y="1804212"/>
            <a:ext cx="1643700" cy="1535100"/>
          </a:xfrm>
          <a:prstGeom prst="rect">
            <a:avLst/>
          </a:prstGeom>
          <a:noFill/>
          <a:ln>
            <a:noFill/>
          </a:ln>
        </p:spPr>
      </p:sp>
      <p:sp>
        <p:nvSpPr>
          <p:cNvPr id="606" name="Google Shape;606;p64"/>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07" name="Google Shape;607;p64"/>
          <p:cNvSpPr/>
          <p:nvPr>
            <p:ph idx="8" type="pic"/>
          </p:nvPr>
        </p:nvSpPr>
        <p:spPr>
          <a:xfrm>
            <a:off x="3389588" y="3489487"/>
            <a:ext cx="1643700" cy="1535100"/>
          </a:xfrm>
          <a:prstGeom prst="rect">
            <a:avLst/>
          </a:prstGeom>
          <a:noFill/>
          <a:ln>
            <a:noFill/>
          </a:ln>
        </p:spPr>
      </p:sp>
      <p:sp>
        <p:nvSpPr>
          <p:cNvPr id="608" name="Google Shape;608;p64"/>
          <p:cNvSpPr/>
          <p:nvPr>
            <p:ph idx="9" type="pic"/>
          </p:nvPr>
        </p:nvSpPr>
        <p:spPr>
          <a:xfrm>
            <a:off x="5195922" y="3489487"/>
            <a:ext cx="1643700" cy="1535100"/>
          </a:xfrm>
          <a:prstGeom prst="rect">
            <a:avLst/>
          </a:prstGeom>
          <a:noFill/>
          <a:ln>
            <a:noFill/>
          </a:ln>
        </p:spPr>
      </p:sp>
      <p:sp>
        <p:nvSpPr>
          <p:cNvPr id="609" name="Google Shape;609;p64"/>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Layouts/slideLayout6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title slide" type="title">
  <p:cSld name="TITLE">
    <p:bg>
      <p:bgPr>
        <a:solidFill>
          <a:schemeClr val="dk1"/>
        </a:solidFill>
      </p:bgPr>
    </p:bg>
    <p:spTree>
      <p:nvGrpSpPr>
        <p:cNvPr id="610" name="Shape 610"/>
        <p:cNvGrpSpPr/>
        <p:nvPr/>
      </p:nvGrpSpPr>
      <p:grpSpPr>
        <a:xfrm>
          <a:off x="0" y="0"/>
          <a:ext cx="0" cy="0"/>
          <a:chOff x="0" y="0"/>
          <a:chExt cx="0" cy="0"/>
        </a:xfrm>
      </p:grpSpPr>
      <p:sp>
        <p:nvSpPr>
          <p:cNvPr id="611" name="Google Shape;611;p65"/>
          <p:cNvSpPr txBox="1"/>
          <p:nvPr>
            <p:ph idx="1" type="body"/>
          </p:nvPr>
        </p:nvSpPr>
        <p:spPr>
          <a:xfrm>
            <a:off x="196951" y="4737750"/>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612" name="Google Shape;612;p65"/>
          <p:cNvSpPr txBox="1"/>
          <p:nvPr>
            <p:ph type="ctrTitle"/>
          </p:nvPr>
        </p:nvSpPr>
        <p:spPr>
          <a:xfrm>
            <a:off x="196950" y="223825"/>
            <a:ext cx="8011800" cy="1877100"/>
          </a:xfrm>
          <a:prstGeom prst="rect">
            <a:avLst/>
          </a:prstGeom>
        </p:spPr>
        <p:txBody>
          <a:bodyPr anchorCtr="0" anchor="t" bIns="91425" lIns="91425" spcFirstLastPara="1" rIns="91425" wrap="square" tIns="91425">
            <a:noAutofit/>
          </a:bodyPr>
          <a:lstStyle>
            <a:lvl1pPr lvl="0">
              <a:spcBef>
                <a:spcPts val="0"/>
              </a:spcBef>
              <a:spcAft>
                <a:spcPts val="0"/>
              </a:spcAft>
              <a:buClr>
                <a:schemeClr val="lt1"/>
              </a:buClr>
              <a:buSzPts val="6750"/>
              <a:buNone/>
              <a:defRPr sz="6750">
                <a:solidFill>
                  <a:schemeClr val="lt1"/>
                </a:solidFill>
              </a:defRPr>
            </a:lvl1pPr>
            <a:lvl2pPr lvl="1">
              <a:spcBef>
                <a:spcPts val="0"/>
              </a:spcBef>
              <a:spcAft>
                <a:spcPts val="0"/>
              </a:spcAft>
              <a:buClr>
                <a:schemeClr val="lt1"/>
              </a:buClr>
              <a:buSzPts val="5200"/>
              <a:buNone/>
              <a:defRPr sz="5200">
                <a:solidFill>
                  <a:schemeClr val="lt1"/>
                </a:solidFill>
              </a:defRPr>
            </a:lvl2pPr>
            <a:lvl3pPr lvl="2">
              <a:spcBef>
                <a:spcPts val="0"/>
              </a:spcBef>
              <a:spcAft>
                <a:spcPts val="0"/>
              </a:spcAft>
              <a:buClr>
                <a:schemeClr val="lt1"/>
              </a:buClr>
              <a:buSzPts val="5200"/>
              <a:buNone/>
              <a:defRPr sz="5200">
                <a:solidFill>
                  <a:schemeClr val="lt1"/>
                </a:solidFill>
              </a:defRPr>
            </a:lvl3pPr>
            <a:lvl4pPr lvl="3">
              <a:spcBef>
                <a:spcPts val="0"/>
              </a:spcBef>
              <a:spcAft>
                <a:spcPts val="0"/>
              </a:spcAft>
              <a:buClr>
                <a:schemeClr val="lt1"/>
              </a:buClr>
              <a:buSzPts val="5200"/>
              <a:buNone/>
              <a:defRPr sz="5200">
                <a:solidFill>
                  <a:schemeClr val="lt1"/>
                </a:solidFill>
              </a:defRPr>
            </a:lvl4pPr>
            <a:lvl5pPr lvl="4">
              <a:spcBef>
                <a:spcPts val="0"/>
              </a:spcBef>
              <a:spcAft>
                <a:spcPts val="0"/>
              </a:spcAft>
              <a:buClr>
                <a:schemeClr val="lt1"/>
              </a:buClr>
              <a:buSzPts val="5200"/>
              <a:buNone/>
              <a:defRPr sz="5200">
                <a:solidFill>
                  <a:schemeClr val="lt1"/>
                </a:solidFill>
              </a:defRPr>
            </a:lvl5pPr>
            <a:lvl6pPr lvl="5">
              <a:spcBef>
                <a:spcPts val="0"/>
              </a:spcBef>
              <a:spcAft>
                <a:spcPts val="0"/>
              </a:spcAft>
              <a:buClr>
                <a:schemeClr val="lt1"/>
              </a:buClr>
              <a:buSzPts val="5200"/>
              <a:buNone/>
              <a:defRPr sz="5200">
                <a:solidFill>
                  <a:schemeClr val="lt1"/>
                </a:solidFill>
              </a:defRPr>
            </a:lvl6pPr>
            <a:lvl7pPr lvl="6">
              <a:spcBef>
                <a:spcPts val="0"/>
              </a:spcBef>
              <a:spcAft>
                <a:spcPts val="0"/>
              </a:spcAft>
              <a:buClr>
                <a:schemeClr val="lt1"/>
              </a:buClr>
              <a:buSzPts val="5200"/>
              <a:buNone/>
              <a:defRPr sz="5200">
                <a:solidFill>
                  <a:schemeClr val="lt1"/>
                </a:solidFill>
              </a:defRPr>
            </a:lvl7pPr>
            <a:lvl8pPr lvl="7">
              <a:spcBef>
                <a:spcPts val="0"/>
              </a:spcBef>
              <a:spcAft>
                <a:spcPts val="0"/>
              </a:spcAft>
              <a:buClr>
                <a:schemeClr val="lt1"/>
              </a:buClr>
              <a:buSzPts val="5200"/>
              <a:buNone/>
              <a:defRPr sz="5200">
                <a:solidFill>
                  <a:schemeClr val="lt1"/>
                </a:solidFill>
              </a:defRPr>
            </a:lvl8pPr>
            <a:lvl9pPr lvl="8">
              <a:spcBef>
                <a:spcPts val="0"/>
              </a:spcBef>
              <a:spcAft>
                <a:spcPts val="0"/>
              </a:spcAft>
              <a:buClr>
                <a:schemeClr val="lt1"/>
              </a:buClr>
              <a:buSzPts val="5200"/>
              <a:buNone/>
              <a:defRPr sz="5200">
                <a:solidFill>
                  <a:schemeClr val="lt1"/>
                </a:solidFill>
              </a:defRPr>
            </a:lvl9pPr>
          </a:lstStyle>
          <a:p/>
        </p:txBody>
      </p:sp>
      <p:sp>
        <p:nvSpPr>
          <p:cNvPr id="613" name="Google Shape;613;p65"/>
          <p:cNvSpPr txBox="1"/>
          <p:nvPr>
            <p:ph idx="2" type="subTitle"/>
          </p:nvPr>
        </p:nvSpPr>
        <p:spPr>
          <a:xfrm>
            <a:off x="196950" y="2171250"/>
            <a:ext cx="3986700" cy="555600"/>
          </a:xfrm>
          <a:prstGeom prst="rect">
            <a:avLst/>
          </a:prstGeom>
        </p:spPr>
        <p:txBody>
          <a:bodyPr anchorCtr="0" anchor="t" bIns="91425" lIns="91425" spcFirstLastPara="1" rIns="91425" wrap="square" tIns="91425">
            <a:noAutofit/>
          </a:bodyPr>
          <a:lstStyle>
            <a:lvl1pPr lvl="0">
              <a:lnSpc>
                <a:spcPct val="100000"/>
              </a:lnSpc>
              <a:spcBef>
                <a:spcPts val="0"/>
              </a:spcBef>
              <a:spcAft>
                <a:spcPts val="0"/>
              </a:spcAft>
              <a:buClr>
                <a:schemeClr val="lt1"/>
              </a:buClr>
              <a:buSzPts val="1850"/>
              <a:buFont typeface="DM Sans Medium"/>
              <a:buNone/>
              <a:defRPr sz="1850">
                <a:solidFill>
                  <a:schemeClr val="lt1"/>
                </a:solidFill>
                <a:latin typeface="DM Sans Medium"/>
                <a:ea typeface="DM Sans Medium"/>
                <a:cs typeface="DM Sans Medium"/>
                <a:sym typeface="DM Sans Medium"/>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614" name="Google Shape;614;p65"/>
          <p:cNvSpPr/>
          <p:nvPr>
            <p:ph idx="3" type="pic"/>
          </p:nvPr>
        </p:nvSpPr>
        <p:spPr>
          <a:xfrm>
            <a:off x="4437578" y="2171250"/>
            <a:ext cx="4509600" cy="2775600"/>
          </a:xfrm>
          <a:prstGeom prst="round2DiagRect">
            <a:avLst>
              <a:gd fmla="val 16667" name="adj1"/>
              <a:gd fmla="val 0" name="adj2"/>
            </a:avLst>
          </a:prstGeom>
          <a:noFill/>
          <a:ln>
            <a:noFill/>
          </a:ln>
        </p:spPr>
      </p:sp>
      <p:sp>
        <p:nvSpPr>
          <p:cNvPr id="615" name="Google Shape;615;p65"/>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number" type="secHead">
  <p:cSld name="SECTION_HEADER">
    <p:spTree>
      <p:nvGrpSpPr>
        <p:cNvPr id="616" name="Shape 616"/>
        <p:cNvGrpSpPr/>
        <p:nvPr/>
      </p:nvGrpSpPr>
      <p:grpSpPr>
        <a:xfrm>
          <a:off x="0" y="0"/>
          <a:ext cx="0" cy="0"/>
          <a:chOff x="0" y="0"/>
          <a:chExt cx="0" cy="0"/>
        </a:xfrm>
      </p:grpSpPr>
      <p:sp>
        <p:nvSpPr>
          <p:cNvPr id="617" name="Google Shape;617;p66"/>
          <p:cNvSpPr txBox="1"/>
          <p:nvPr>
            <p:ph type="title"/>
          </p:nvPr>
        </p:nvSpPr>
        <p:spPr>
          <a:xfrm>
            <a:off x="511953" y="5885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18" name="Google Shape;618;p6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19" name="Google Shape;619;p66"/>
          <p:cNvSpPr txBox="1"/>
          <p:nvPr>
            <p:ph idx="2" type="title"/>
          </p:nvPr>
        </p:nvSpPr>
        <p:spPr>
          <a:xfrm>
            <a:off x="511953" y="14303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0" name="Google Shape;620;p66"/>
          <p:cNvSpPr txBox="1"/>
          <p:nvPr>
            <p:ph idx="3" type="title"/>
          </p:nvPr>
        </p:nvSpPr>
        <p:spPr>
          <a:xfrm>
            <a:off x="511953" y="22721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1" name="Google Shape;621;p66"/>
          <p:cNvSpPr txBox="1"/>
          <p:nvPr>
            <p:ph idx="4" type="title"/>
          </p:nvPr>
        </p:nvSpPr>
        <p:spPr>
          <a:xfrm>
            <a:off x="511953" y="31139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2" name="Google Shape;622;p66"/>
          <p:cNvSpPr txBox="1"/>
          <p:nvPr>
            <p:ph idx="5" type="title"/>
          </p:nvPr>
        </p:nvSpPr>
        <p:spPr>
          <a:xfrm>
            <a:off x="511953" y="3955799"/>
            <a:ext cx="7464300" cy="841800"/>
          </a:xfrm>
          <a:prstGeom prst="rect">
            <a:avLst/>
          </a:prstGeom>
        </p:spPr>
        <p:txBody>
          <a:bodyPr anchorCtr="0" anchor="ctr" bIns="91425" lIns="91425" spcFirstLastPara="1" rIns="91425" wrap="square" tIns="91425">
            <a:noAutofit/>
          </a:bodyPr>
          <a:lstStyle>
            <a:lvl1pPr lvl="0">
              <a:spcBef>
                <a:spcPts val="0"/>
              </a:spcBef>
              <a:spcAft>
                <a:spcPts val="0"/>
              </a:spcAft>
              <a:buSzPts val="3650"/>
              <a:buNone/>
              <a:defRPr sz="365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623" name="Google Shape;623;p66"/>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624" name="Google Shape;624;p66"/>
          <p:cNvSpPr txBox="1"/>
          <p:nvPr>
            <p:ph idx="6"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1" type="tx">
  <p:cSld name="TITLE_AND_BODY">
    <p:spTree>
      <p:nvGrpSpPr>
        <p:cNvPr id="625" name="Shape 625"/>
        <p:cNvGrpSpPr/>
        <p:nvPr/>
      </p:nvGrpSpPr>
      <p:grpSpPr>
        <a:xfrm>
          <a:off x="0" y="0"/>
          <a:ext cx="0" cy="0"/>
          <a:chOff x="0" y="0"/>
          <a:chExt cx="0" cy="0"/>
        </a:xfrm>
      </p:grpSpPr>
      <p:sp>
        <p:nvSpPr>
          <p:cNvPr id="626" name="Google Shape;626;p6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27" name="Google Shape;627;p67"/>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1pPr>
            <a:lvl2pPr lvl="1"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2pPr>
            <a:lvl3pPr lvl="2"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3pPr>
            <a:lvl4pPr lvl="3"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4pPr>
            <a:lvl5pPr lvl="4"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5pPr>
            <a:lvl6pPr lvl="5"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6pPr>
            <a:lvl7pPr lvl="6"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7pPr>
            <a:lvl8pPr lvl="7"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8pPr>
            <a:lvl9pPr lvl="8" algn="ctr">
              <a:lnSpc>
                <a:spcPct val="100000"/>
              </a:lnSpc>
              <a:spcBef>
                <a:spcPts val="0"/>
              </a:spcBef>
              <a:spcAft>
                <a:spcPts val="0"/>
              </a:spcAft>
              <a:buClr>
                <a:schemeClr val="dk1"/>
              </a:buClr>
              <a:buSzPts val="2650"/>
              <a:buFont typeface="Merriweather"/>
              <a:buNone/>
              <a:defRPr sz="2650">
                <a:solidFill>
                  <a:schemeClr val="dk1"/>
                </a:solidFill>
                <a:latin typeface="Merriweather"/>
                <a:ea typeface="Merriweather"/>
                <a:cs typeface="Merriweather"/>
                <a:sym typeface="Merriweather"/>
              </a:defRPr>
            </a:lvl9pPr>
          </a:lstStyle>
          <a:p/>
        </p:txBody>
      </p:sp>
      <p:sp>
        <p:nvSpPr>
          <p:cNvPr id="628" name="Google Shape;628;p67"/>
          <p:cNvSpPr txBox="1"/>
          <p:nvPr>
            <p:ph idx="2" type="body"/>
          </p:nvPr>
        </p:nvSpPr>
        <p:spPr>
          <a:xfrm>
            <a:off x="196951" y="196725"/>
            <a:ext cx="18591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629" name="Google Shape;629;p67"/>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2">
  <p:cSld name="TITLE_AND_BODY_1">
    <p:bg>
      <p:bgPr>
        <a:solidFill>
          <a:schemeClr val="dk1"/>
        </a:solidFill>
      </p:bgPr>
    </p:bg>
    <p:spTree>
      <p:nvGrpSpPr>
        <p:cNvPr id="630" name="Shape 630"/>
        <p:cNvGrpSpPr/>
        <p:nvPr/>
      </p:nvGrpSpPr>
      <p:grpSpPr>
        <a:xfrm>
          <a:off x="0" y="0"/>
          <a:ext cx="0" cy="0"/>
          <a:chOff x="0" y="0"/>
          <a:chExt cx="0" cy="0"/>
        </a:xfrm>
      </p:grpSpPr>
      <p:sp>
        <p:nvSpPr>
          <p:cNvPr id="631" name="Google Shape;631;p6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632" name="Google Shape;632;p68"/>
          <p:cNvSpPr txBox="1"/>
          <p:nvPr>
            <p:ph idx="1" type="subTitle"/>
          </p:nvPr>
        </p:nvSpPr>
        <p:spPr>
          <a:xfrm>
            <a:off x="975300" y="1864050"/>
            <a:ext cx="7193400" cy="1415400"/>
          </a:xfrm>
          <a:prstGeom prst="rect">
            <a:avLst/>
          </a:prstGeom>
        </p:spPr>
        <p:txBody>
          <a:bodyPr anchorCtr="0" anchor="ctr" bIns="91425" lIns="91425" spcFirstLastPara="1" rIns="91425" wrap="square" tIns="91425">
            <a:spAutoFit/>
          </a:bodyPr>
          <a:lstStyle>
            <a:lvl1pPr lvl="0"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1pPr>
            <a:lvl2pPr lvl="1"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2pPr>
            <a:lvl3pPr lvl="2"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3pPr>
            <a:lvl4pPr lvl="3"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4pPr>
            <a:lvl5pPr lvl="4"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5pPr>
            <a:lvl6pPr lvl="5"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6pPr>
            <a:lvl7pPr lvl="6"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7pPr>
            <a:lvl8pPr lvl="7"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8pPr>
            <a:lvl9pPr lvl="8" algn="ctr">
              <a:lnSpc>
                <a:spcPct val="100000"/>
              </a:lnSpc>
              <a:spcBef>
                <a:spcPts val="0"/>
              </a:spcBef>
              <a:spcAft>
                <a:spcPts val="0"/>
              </a:spcAft>
              <a:buClr>
                <a:schemeClr val="lt1"/>
              </a:buClr>
              <a:buSzPts val="2650"/>
              <a:buFont typeface="Merriweather"/>
              <a:buNone/>
              <a:defRPr sz="2650">
                <a:solidFill>
                  <a:schemeClr val="lt1"/>
                </a:solidFill>
                <a:latin typeface="Merriweather"/>
                <a:ea typeface="Merriweather"/>
                <a:cs typeface="Merriweather"/>
                <a:sym typeface="Merriweather"/>
              </a:defRPr>
            </a:lvl9pPr>
          </a:lstStyle>
          <a:p/>
        </p:txBody>
      </p:sp>
      <p:sp>
        <p:nvSpPr>
          <p:cNvPr id="633" name="Google Shape;633;p68"/>
          <p:cNvSpPr txBox="1"/>
          <p:nvPr>
            <p:ph idx="2"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634" name="Google Shape;634;p68"/>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1" type="twoColTx">
  <p:cSld name="TITLE_AND_TWO_COLUMNS">
    <p:spTree>
      <p:nvGrpSpPr>
        <p:cNvPr id="635" name="Shape 635"/>
        <p:cNvGrpSpPr/>
        <p:nvPr/>
      </p:nvGrpSpPr>
      <p:grpSpPr>
        <a:xfrm>
          <a:off x="0" y="0"/>
          <a:ext cx="0" cy="0"/>
          <a:chOff x="0" y="0"/>
          <a:chExt cx="0" cy="0"/>
        </a:xfrm>
      </p:grpSpPr>
      <p:sp>
        <p:nvSpPr>
          <p:cNvPr id="636" name="Google Shape;636;p69"/>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SzPts val="3450"/>
              <a:buNone/>
              <a:defRPr/>
            </a:lvl1pPr>
            <a:lvl2pPr lvl="1">
              <a:spcBef>
                <a:spcPts val="0"/>
              </a:spcBef>
              <a:spcAft>
                <a:spcPts val="0"/>
              </a:spcAft>
              <a:buSzPts val="3450"/>
              <a:buNone/>
              <a:defRPr/>
            </a:lvl2pPr>
            <a:lvl3pPr lvl="2">
              <a:spcBef>
                <a:spcPts val="0"/>
              </a:spcBef>
              <a:spcAft>
                <a:spcPts val="0"/>
              </a:spcAft>
              <a:buSzPts val="3450"/>
              <a:buNone/>
              <a:defRPr/>
            </a:lvl3pPr>
            <a:lvl4pPr lvl="3">
              <a:spcBef>
                <a:spcPts val="0"/>
              </a:spcBef>
              <a:spcAft>
                <a:spcPts val="0"/>
              </a:spcAft>
              <a:buSzPts val="3450"/>
              <a:buNone/>
              <a:defRPr/>
            </a:lvl4pPr>
            <a:lvl5pPr lvl="4">
              <a:spcBef>
                <a:spcPts val="0"/>
              </a:spcBef>
              <a:spcAft>
                <a:spcPts val="0"/>
              </a:spcAft>
              <a:buSzPts val="3450"/>
              <a:buNone/>
              <a:defRPr/>
            </a:lvl5pPr>
            <a:lvl6pPr lvl="5">
              <a:spcBef>
                <a:spcPts val="0"/>
              </a:spcBef>
              <a:spcAft>
                <a:spcPts val="0"/>
              </a:spcAft>
              <a:buSzPts val="3450"/>
              <a:buNone/>
              <a:defRPr/>
            </a:lvl6pPr>
            <a:lvl7pPr lvl="6">
              <a:spcBef>
                <a:spcPts val="0"/>
              </a:spcBef>
              <a:spcAft>
                <a:spcPts val="0"/>
              </a:spcAft>
              <a:buSzPts val="3450"/>
              <a:buNone/>
              <a:defRPr/>
            </a:lvl7pPr>
            <a:lvl8pPr lvl="7">
              <a:spcBef>
                <a:spcPts val="0"/>
              </a:spcBef>
              <a:spcAft>
                <a:spcPts val="0"/>
              </a:spcAft>
              <a:buSzPts val="3450"/>
              <a:buNone/>
              <a:defRPr/>
            </a:lvl8pPr>
            <a:lvl9pPr lvl="8">
              <a:spcBef>
                <a:spcPts val="0"/>
              </a:spcBef>
              <a:spcAft>
                <a:spcPts val="0"/>
              </a:spcAft>
              <a:buSzPts val="3450"/>
              <a:buNone/>
              <a:defRPr/>
            </a:lvl9pPr>
          </a:lstStyle>
          <a:p/>
        </p:txBody>
      </p:sp>
      <p:sp>
        <p:nvSpPr>
          <p:cNvPr id="637" name="Google Shape;637;p69"/>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dk1"/>
              </a:buClr>
              <a:buSzPts val="1000"/>
              <a:buChar char="●"/>
              <a:defRPr>
                <a:solidFill>
                  <a:schemeClr val="dk1"/>
                </a:solidFill>
              </a:defRPr>
            </a:lvl1pPr>
            <a:lvl2pPr indent="-292100" lvl="1" marL="914400">
              <a:lnSpc>
                <a:spcPct val="100000"/>
              </a:lnSpc>
              <a:spcBef>
                <a:spcPts val="0"/>
              </a:spcBef>
              <a:spcAft>
                <a:spcPts val="0"/>
              </a:spcAft>
              <a:buClr>
                <a:schemeClr val="dk1"/>
              </a:buClr>
              <a:buSzPts val="1000"/>
              <a:buChar char="○"/>
              <a:defRPr sz="1000">
                <a:solidFill>
                  <a:schemeClr val="dk1"/>
                </a:solidFill>
              </a:defRPr>
            </a:lvl2pPr>
            <a:lvl3pPr indent="-292100" lvl="2" marL="1371600">
              <a:lnSpc>
                <a:spcPct val="100000"/>
              </a:lnSpc>
              <a:spcBef>
                <a:spcPts val="0"/>
              </a:spcBef>
              <a:spcAft>
                <a:spcPts val="0"/>
              </a:spcAft>
              <a:buClr>
                <a:schemeClr val="dk1"/>
              </a:buClr>
              <a:buSzPts val="1000"/>
              <a:buChar char="■"/>
              <a:defRPr>
                <a:solidFill>
                  <a:schemeClr val="dk1"/>
                </a:solidFill>
              </a:defRPr>
            </a:lvl3pPr>
            <a:lvl4pPr indent="-292100" lvl="3" marL="1828800">
              <a:lnSpc>
                <a:spcPct val="100000"/>
              </a:lnSpc>
              <a:spcBef>
                <a:spcPts val="0"/>
              </a:spcBef>
              <a:spcAft>
                <a:spcPts val="0"/>
              </a:spcAft>
              <a:buClr>
                <a:schemeClr val="dk1"/>
              </a:buClr>
              <a:buSzPts val="1000"/>
              <a:buChar char="●"/>
              <a:defRPr>
                <a:solidFill>
                  <a:schemeClr val="dk1"/>
                </a:solidFill>
              </a:defRPr>
            </a:lvl4pPr>
            <a:lvl5pPr indent="-292100" lvl="4" marL="2286000">
              <a:lnSpc>
                <a:spcPct val="100000"/>
              </a:lnSpc>
              <a:spcBef>
                <a:spcPts val="0"/>
              </a:spcBef>
              <a:spcAft>
                <a:spcPts val="0"/>
              </a:spcAft>
              <a:buClr>
                <a:schemeClr val="dk1"/>
              </a:buClr>
              <a:buSzPts val="1000"/>
              <a:buChar char="○"/>
              <a:defRPr>
                <a:solidFill>
                  <a:schemeClr val="dk1"/>
                </a:solidFill>
              </a:defRPr>
            </a:lvl5pPr>
            <a:lvl6pPr indent="-292100" lvl="5" marL="2743200">
              <a:lnSpc>
                <a:spcPct val="100000"/>
              </a:lnSpc>
              <a:spcBef>
                <a:spcPts val="0"/>
              </a:spcBef>
              <a:spcAft>
                <a:spcPts val="0"/>
              </a:spcAft>
              <a:buClr>
                <a:schemeClr val="dk1"/>
              </a:buClr>
              <a:buSzPts val="1000"/>
              <a:buChar char="■"/>
              <a:defRPr>
                <a:solidFill>
                  <a:schemeClr val="dk1"/>
                </a:solidFill>
              </a:defRPr>
            </a:lvl6pPr>
            <a:lvl7pPr indent="-292100" lvl="6" marL="3200400">
              <a:lnSpc>
                <a:spcPct val="100000"/>
              </a:lnSpc>
              <a:spcBef>
                <a:spcPts val="0"/>
              </a:spcBef>
              <a:spcAft>
                <a:spcPts val="0"/>
              </a:spcAft>
              <a:buClr>
                <a:schemeClr val="dk1"/>
              </a:buClr>
              <a:buSzPts val="1000"/>
              <a:buChar char="●"/>
              <a:defRPr>
                <a:solidFill>
                  <a:schemeClr val="dk1"/>
                </a:solidFill>
              </a:defRPr>
            </a:lvl7pPr>
            <a:lvl8pPr indent="-292100" lvl="7" marL="3657600">
              <a:lnSpc>
                <a:spcPct val="100000"/>
              </a:lnSpc>
              <a:spcBef>
                <a:spcPts val="0"/>
              </a:spcBef>
              <a:spcAft>
                <a:spcPts val="0"/>
              </a:spcAft>
              <a:buClr>
                <a:schemeClr val="dk1"/>
              </a:buClr>
              <a:buSzPts val="1000"/>
              <a:buChar char="○"/>
              <a:defRPr>
                <a:solidFill>
                  <a:schemeClr val="dk1"/>
                </a:solidFill>
              </a:defRPr>
            </a:lvl8pPr>
            <a:lvl9pPr indent="-292100" lvl="8" marL="4114800">
              <a:lnSpc>
                <a:spcPct val="100000"/>
              </a:lnSpc>
              <a:spcBef>
                <a:spcPts val="0"/>
              </a:spcBef>
              <a:spcAft>
                <a:spcPts val="0"/>
              </a:spcAft>
              <a:buClr>
                <a:schemeClr val="dk1"/>
              </a:buClr>
              <a:buSzPts val="1000"/>
              <a:buChar char="■"/>
              <a:defRPr>
                <a:solidFill>
                  <a:schemeClr val="dk1"/>
                </a:solidFill>
              </a:defRPr>
            </a:lvl9pPr>
          </a:lstStyle>
          <a:p/>
        </p:txBody>
      </p:sp>
      <p:sp>
        <p:nvSpPr>
          <p:cNvPr id="638" name="Google Shape;638;p6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39" name="Google Shape;639;p69"/>
          <p:cNvSpPr/>
          <p:nvPr>
            <p:ph idx="2" type="pic"/>
          </p:nvPr>
        </p:nvSpPr>
        <p:spPr>
          <a:xfrm>
            <a:off x="3726325" y="669925"/>
            <a:ext cx="5220900" cy="4276800"/>
          </a:xfrm>
          <a:prstGeom prst="round2DiagRect">
            <a:avLst>
              <a:gd fmla="val 16667" name="adj1"/>
              <a:gd fmla="val 0" name="adj2"/>
            </a:avLst>
          </a:prstGeom>
          <a:noFill/>
          <a:ln>
            <a:noFill/>
          </a:ln>
        </p:spPr>
      </p:sp>
      <p:sp>
        <p:nvSpPr>
          <p:cNvPr id="640" name="Google Shape;640;p69"/>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641" name="Google Shape;641;p69"/>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2">
  <p:cSld name="TITLE_AND_TWO_COLUMNS_1">
    <p:bg>
      <p:bgPr>
        <a:solidFill>
          <a:schemeClr val="dk1"/>
        </a:solidFill>
      </p:bgPr>
    </p:bg>
    <p:spTree>
      <p:nvGrpSpPr>
        <p:cNvPr id="642" name="Shape 642"/>
        <p:cNvGrpSpPr/>
        <p:nvPr/>
      </p:nvGrpSpPr>
      <p:grpSpPr>
        <a:xfrm>
          <a:off x="0" y="0"/>
          <a:ext cx="0" cy="0"/>
          <a:chOff x="0" y="0"/>
          <a:chExt cx="0" cy="0"/>
        </a:xfrm>
      </p:grpSpPr>
      <p:sp>
        <p:nvSpPr>
          <p:cNvPr id="643" name="Google Shape;643;p70"/>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lt1"/>
              </a:buClr>
              <a:buSzPts val="3450"/>
              <a:buNone/>
              <a:defRPr>
                <a:solidFill>
                  <a:schemeClr val="lt1"/>
                </a:solidFill>
              </a:defRPr>
            </a:lvl1pPr>
            <a:lvl2pPr lvl="1">
              <a:spcBef>
                <a:spcPts val="0"/>
              </a:spcBef>
              <a:spcAft>
                <a:spcPts val="0"/>
              </a:spcAft>
              <a:buClr>
                <a:schemeClr val="lt1"/>
              </a:buClr>
              <a:buSzPts val="3450"/>
              <a:buNone/>
              <a:defRPr>
                <a:solidFill>
                  <a:schemeClr val="lt1"/>
                </a:solidFill>
              </a:defRPr>
            </a:lvl2pPr>
            <a:lvl3pPr lvl="2">
              <a:spcBef>
                <a:spcPts val="0"/>
              </a:spcBef>
              <a:spcAft>
                <a:spcPts val="0"/>
              </a:spcAft>
              <a:buClr>
                <a:schemeClr val="lt1"/>
              </a:buClr>
              <a:buSzPts val="3450"/>
              <a:buNone/>
              <a:defRPr>
                <a:solidFill>
                  <a:schemeClr val="lt1"/>
                </a:solidFill>
              </a:defRPr>
            </a:lvl3pPr>
            <a:lvl4pPr lvl="3">
              <a:spcBef>
                <a:spcPts val="0"/>
              </a:spcBef>
              <a:spcAft>
                <a:spcPts val="0"/>
              </a:spcAft>
              <a:buClr>
                <a:schemeClr val="lt1"/>
              </a:buClr>
              <a:buSzPts val="3450"/>
              <a:buNone/>
              <a:defRPr>
                <a:solidFill>
                  <a:schemeClr val="lt1"/>
                </a:solidFill>
              </a:defRPr>
            </a:lvl4pPr>
            <a:lvl5pPr lvl="4">
              <a:spcBef>
                <a:spcPts val="0"/>
              </a:spcBef>
              <a:spcAft>
                <a:spcPts val="0"/>
              </a:spcAft>
              <a:buClr>
                <a:schemeClr val="lt1"/>
              </a:buClr>
              <a:buSzPts val="3450"/>
              <a:buNone/>
              <a:defRPr>
                <a:solidFill>
                  <a:schemeClr val="lt1"/>
                </a:solidFill>
              </a:defRPr>
            </a:lvl5pPr>
            <a:lvl6pPr lvl="5">
              <a:spcBef>
                <a:spcPts val="0"/>
              </a:spcBef>
              <a:spcAft>
                <a:spcPts val="0"/>
              </a:spcAft>
              <a:buClr>
                <a:schemeClr val="lt1"/>
              </a:buClr>
              <a:buSzPts val="3450"/>
              <a:buNone/>
              <a:defRPr>
                <a:solidFill>
                  <a:schemeClr val="lt1"/>
                </a:solidFill>
              </a:defRPr>
            </a:lvl6pPr>
            <a:lvl7pPr lvl="6">
              <a:spcBef>
                <a:spcPts val="0"/>
              </a:spcBef>
              <a:spcAft>
                <a:spcPts val="0"/>
              </a:spcAft>
              <a:buClr>
                <a:schemeClr val="lt1"/>
              </a:buClr>
              <a:buSzPts val="3450"/>
              <a:buNone/>
              <a:defRPr>
                <a:solidFill>
                  <a:schemeClr val="lt1"/>
                </a:solidFill>
              </a:defRPr>
            </a:lvl7pPr>
            <a:lvl8pPr lvl="7">
              <a:spcBef>
                <a:spcPts val="0"/>
              </a:spcBef>
              <a:spcAft>
                <a:spcPts val="0"/>
              </a:spcAft>
              <a:buClr>
                <a:schemeClr val="lt1"/>
              </a:buClr>
              <a:buSzPts val="3450"/>
              <a:buNone/>
              <a:defRPr>
                <a:solidFill>
                  <a:schemeClr val="lt1"/>
                </a:solidFill>
              </a:defRPr>
            </a:lvl8pPr>
            <a:lvl9pPr lvl="8">
              <a:spcBef>
                <a:spcPts val="0"/>
              </a:spcBef>
              <a:spcAft>
                <a:spcPts val="0"/>
              </a:spcAft>
              <a:buClr>
                <a:schemeClr val="lt1"/>
              </a:buClr>
              <a:buSzPts val="3450"/>
              <a:buNone/>
              <a:defRPr>
                <a:solidFill>
                  <a:schemeClr val="lt1"/>
                </a:solidFill>
              </a:defRPr>
            </a:lvl9pPr>
          </a:lstStyle>
          <a:p/>
        </p:txBody>
      </p:sp>
      <p:sp>
        <p:nvSpPr>
          <p:cNvPr id="644" name="Google Shape;644;p70"/>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Clr>
                <a:schemeClr val="lt1"/>
              </a:buClr>
              <a:buSzPts val="1000"/>
              <a:buChar char="●"/>
              <a:defRPr>
                <a:solidFill>
                  <a:schemeClr val="lt1"/>
                </a:solidFill>
              </a:defRPr>
            </a:lvl1pPr>
            <a:lvl2pPr indent="-292100" lvl="1" marL="914400">
              <a:lnSpc>
                <a:spcPct val="100000"/>
              </a:lnSpc>
              <a:spcBef>
                <a:spcPts val="0"/>
              </a:spcBef>
              <a:spcAft>
                <a:spcPts val="0"/>
              </a:spcAft>
              <a:buClr>
                <a:schemeClr val="lt1"/>
              </a:buClr>
              <a:buSzPts val="1000"/>
              <a:buChar char="○"/>
              <a:defRPr sz="1000">
                <a:solidFill>
                  <a:schemeClr val="lt1"/>
                </a:solidFill>
              </a:defRPr>
            </a:lvl2pPr>
            <a:lvl3pPr indent="-292100" lvl="2" marL="1371600">
              <a:lnSpc>
                <a:spcPct val="100000"/>
              </a:lnSpc>
              <a:spcBef>
                <a:spcPts val="0"/>
              </a:spcBef>
              <a:spcAft>
                <a:spcPts val="0"/>
              </a:spcAft>
              <a:buClr>
                <a:schemeClr val="lt1"/>
              </a:buClr>
              <a:buSzPts val="1000"/>
              <a:buChar char="■"/>
              <a:defRPr>
                <a:solidFill>
                  <a:schemeClr val="lt1"/>
                </a:solidFill>
              </a:defRPr>
            </a:lvl3pPr>
            <a:lvl4pPr indent="-292100" lvl="3" marL="1828800">
              <a:lnSpc>
                <a:spcPct val="100000"/>
              </a:lnSpc>
              <a:spcBef>
                <a:spcPts val="0"/>
              </a:spcBef>
              <a:spcAft>
                <a:spcPts val="0"/>
              </a:spcAft>
              <a:buClr>
                <a:schemeClr val="lt1"/>
              </a:buClr>
              <a:buSzPts val="1000"/>
              <a:buChar char="●"/>
              <a:defRPr>
                <a:solidFill>
                  <a:schemeClr val="lt1"/>
                </a:solidFill>
              </a:defRPr>
            </a:lvl4pPr>
            <a:lvl5pPr indent="-292100" lvl="4" marL="2286000">
              <a:lnSpc>
                <a:spcPct val="100000"/>
              </a:lnSpc>
              <a:spcBef>
                <a:spcPts val="0"/>
              </a:spcBef>
              <a:spcAft>
                <a:spcPts val="0"/>
              </a:spcAft>
              <a:buClr>
                <a:schemeClr val="lt1"/>
              </a:buClr>
              <a:buSzPts val="1000"/>
              <a:buChar char="○"/>
              <a:defRPr>
                <a:solidFill>
                  <a:schemeClr val="lt1"/>
                </a:solidFill>
              </a:defRPr>
            </a:lvl5pPr>
            <a:lvl6pPr indent="-292100" lvl="5" marL="2743200">
              <a:lnSpc>
                <a:spcPct val="100000"/>
              </a:lnSpc>
              <a:spcBef>
                <a:spcPts val="0"/>
              </a:spcBef>
              <a:spcAft>
                <a:spcPts val="0"/>
              </a:spcAft>
              <a:buClr>
                <a:schemeClr val="lt1"/>
              </a:buClr>
              <a:buSzPts val="1000"/>
              <a:buChar char="■"/>
              <a:defRPr>
                <a:solidFill>
                  <a:schemeClr val="lt1"/>
                </a:solidFill>
              </a:defRPr>
            </a:lvl6pPr>
            <a:lvl7pPr indent="-292100" lvl="6" marL="3200400">
              <a:lnSpc>
                <a:spcPct val="100000"/>
              </a:lnSpc>
              <a:spcBef>
                <a:spcPts val="0"/>
              </a:spcBef>
              <a:spcAft>
                <a:spcPts val="0"/>
              </a:spcAft>
              <a:buClr>
                <a:schemeClr val="lt1"/>
              </a:buClr>
              <a:buSzPts val="1000"/>
              <a:buChar char="●"/>
              <a:defRPr>
                <a:solidFill>
                  <a:schemeClr val="lt1"/>
                </a:solidFill>
              </a:defRPr>
            </a:lvl7pPr>
            <a:lvl8pPr indent="-292100" lvl="7" marL="3657600">
              <a:lnSpc>
                <a:spcPct val="100000"/>
              </a:lnSpc>
              <a:spcBef>
                <a:spcPts val="0"/>
              </a:spcBef>
              <a:spcAft>
                <a:spcPts val="0"/>
              </a:spcAft>
              <a:buClr>
                <a:schemeClr val="lt1"/>
              </a:buClr>
              <a:buSzPts val="1000"/>
              <a:buChar char="○"/>
              <a:defRPr>
                <a:solidFill>
                  <a:schemeClr val="lt1"/>
                </a:solidFill>
              </a:defRPr>
            </a:lvl8pPr>
            <a:lvl9pPr indent="-292100" lvl="8" marL="4114800">
              <a:lnSpc>
                <a:spcPct val="100000"/>
              </a:lnSpc>
              <a:spcBef>
                <a:spcPts val="0"/>
              </a:spcBef>
              <a:spcAft>
                <a:spcPts val="0"/>
              </a:spcAft>
              <a:buClr>
                <a:schemeClr val="lt1"/>
              </a:buClr>
              <a:buSzPts val="1000"/>
              <a:buChar char="■"/>
              <a:defRPr>
                <a:solidFill>
                  <a:schemeClr val="lt1"/>
                </a:solidFill>
              </a:defRPr>
            </a:lvl9pPr>
          </a:lstStyle>
          <a:p/>
        </p:txBody>
      </p:sp>
      <p:sp>
        <p:nvSpPr>
          <p:cNvPr id="645" name="Google Shape;645;p7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46" name="Google Shape;646;p70"/>
          <p:cNvSpPr/>
          <p:nvPr>
            <p:ph idx="2" type="pic"/>
          </p:nvPr>
        </p:nvSpPr>
        <p:spPr>
          <a:xfrm>
            <a:off x="3726325" y="669925"/>
            <a:ext cx="5220900" cy="4276800"/>
          </a:xfrm>
          <a:prstGeom prst="round2DiagRect">
            <a:avLst>
              <a:gd fmla="val 16667" name="adj1"/>
              <a:gd fmla="val 0" name="adj2"/>
            </a:avLst>
          </a:prstGeom>
          <a:noFill/>
          <a:ln>
            <a:noFill/>
          </a:ln>
        </p:spPr>
      </p:sp>
      <p:sp>
        <p:nvSpPr>
          <p:cNvPr id="647" name="Google Shape;647;p70"/>
          <p:cNvSpPr txBox="1"/>
          <p:nvPr>
            <p:ph idx="3"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lt1"/>
              </a:buClr>
              <a:buSzPts val="800"/>
              <a:buChar char="●"/>
              <a:defRPr sz="800">
                <a:solidFill>
                  <a:schemeClr val="lt1"/>
                </a:solidFill>
              </a:defRPr>
            </a:lvl1pPr>
            <a:lvl2pPr indent="-279400" lvl="1" marL="914400">
              <a:spcBef>
                <a:spcPts val="0"/>
              </a:spcBef>
              <a:spcAft>
                <a:spcPts val="0"/>
              </a:spcAft>
              <a:buClr>
                <a:schemeClr val="lt1"/>
              </a:buClr>
              <a:buSzPts val="800"/>
              <a:buChar char="○"/>
              <a:defRPr>
                <a:solidFill>
                  <a:schemeClr val="lt1"/>
                </a:solidFill>
              </a:defRPr>
            </a:lvl2pPr>
            <a:lvl3pPr indent="-279400" lvl="2" marL="1371600">
              <a:spcBef>
                <a:spcPts val="0"/>
              </a:spcBef>
              <a:spcAft>
                <a:spcPts val="0"/>
              </a:spcAft>
              <a:buClr>
                <a:schemeClr val="lt1"/>
              </a:buClr>
              <a:buSzPts val="800"/>
              <a:buChar char="■"/>
              <a:defRPr sz="800">
                <a:solidFill>
                  <a:schemeClr val="lt1"/>
                </a:solidFill>
              </a:defRPr>
            </a:lvl3pPr>
            <a:lvl4pPr indent="-279400" lvl="3" marL="1828800">
              <a:spcBef>
                <a:spcPts val="0"/>
              </a:spcBef>
              <a:spcAft>
                <a:spcPts val="0"/>
              </a:spcAft>
              <a:buClr>
                <a:schemeClr val="lt1"/>
              </a:buClr>
              <a:buSzPts val="800"/>
              <a:buChar char="●"/>
              <a:defRPr sz="800">
                <a:solidFill>
                  <a:schemeClr val="lt1"/>
                </a:solidFill>
              </a:defRPr>
            </a:lvl4pPr>
            <a:lvl5pPr indent="-279400" lvl="4" marL="2286000">
              <a:spcBef>
                <a:spcPts val="0"/>
              </a:spcBef>
              <a:spcAft>
                <a:spcPts val="0"/>
              </a:spcAft>
              <a:buClr>
                <a:schemeClr val="lt1"/>
              </a:buClr>
              <a:buSzPts val="800"/>
              <a:buChar char="○"/>
              <a:defRPr sz="800">
                <a:solidFill>
                  <a:schemeClr val="lt1"/>
                </a:solidFill>
              </a:defRPr>
            </a:lvl5pPr>
            <a:lvl6pPr indent="-279400" lvl="5" marL="2743200">
              <a:spcBef>
                <a:spcPts val="0"/>
              </a:spcBef>
              <a:spcAft>
                <a:spcPts val="0"/>
              </a:spcAft>
              <a:buClr>
                <a:schemeClr val="lt1"/>
              </a:buClr>
              <a:buSzPts val="800"/>
              <a:buChar char="■"/>
              <a:defRPr sz="800">
                <a:solidFill>
                  <a:schemeClr val="lt1"/>
                </a:solidFill>
              </a:defRPr>
            </a:lvl6pPr>
            <a:lvl7pPr indent="-279400" lvl="6" marL="3200400">
              <a:spcBef>
                <a:spcPts val="0"/>
              </a:spcBef>
              <a:spcAft>
                <a:spcPts val="0"/>
              </a:spcAft>
              <a:buClr>
                <a:schemeClr val="lt1"/>
              </a:buClr>
              <a:buSzPts val="800"/>
              <a:buChar char="●"/>
              <a:defRPr sz="800">
                <a:solidFill>
                  <a:schemeClr val="lt1"/>
                </a:solidFill>
              </a:defRPr>
            </a:lvl7pPr>
            <a:lvl8pPr indent="-279400" lvl="7" marL="3657600">
              <a:spcBef>
                <a:spcPts val="0"/>
              </a:spcBef>
              <a:spcAft>
                <a:spcPts val="0"/>
              </a:spcAft>
              <a:buClr>
                <a:schemeClr val="lt1"/>
              </a:buClr>
              <a:buSzPts val="800"/>
              <a:buChar char="○"/>
              <a:defRPr sz="800">
                <a:solidFill>
                  <a:schemeClr val="lt1"/>
                </a:solidFill>
              </a:defRPr>
            </a:lvl8pPr>
            <a:lvl9pPr indent="-279400" lvl="8" marL="4114800">
              <a:spcBef>
                <a:spcPts val="0"/>
              </a:spcBef>
              <a:spcAft>
                <a:spcPts val="0"/>
              </a:spcAft>
              <a:buClr>
                <a:schemeClr val="lt1"/>
              </a:buClr>
              <a:buSzPts val="800"/>
              <a:buChar char="■"/>
              <a:defRPr sz="800">
                <a:solidFill>
                  <a:schemeClr val="lt1"/>
                </a:solidFill>
              </a:defRPr>
            </a:lvl9pPr>
          </a:lstStyle>
          <a:p/>
        </p:txBody>
      </p:sp>
      <p:sp>
        <p:nvSpPr>
          <p:cNvPr id="648" name="Google Shape;648;p70"/>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
        <p:nvSpPr>
          <p:cNvPr id="649" name="Google Shape;649;p70"/>
          <p:cNvSpPr txBox="1"/>
          <p:nvPr>
            <p:ph idx="5"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chart">
  <p:cSld name="SECTION_TITLE_AND_DESCRIPTION">
    <p:bg>
      <p:bgPr>
        <a:solidFill>
          <a:schemeClr val="lt2"/>
        </a:solidFill>
      </p:bgPr>
    </p:bg>
    <p:spTree>
      <p:nvGrpSpPr>
        <p:cNvPr id="650" name="Shape 650"/>
        <p:cNvGrpSpPr/>
        <p:nvPr/>
      </p:nvGrpSpPr>
      <p:grpSpPr>
        <a:xfrm>
          <a:off x="0" y="0"/>
          <a:ext cx="0" cy="0"/>
          <a:chOff x="0" y="0"/>
          <a:chExt cx="0" cy="0"/>
        </a:xfrm>
      </p:grpSpPr>
      <p:sp>
        <p:nvSpPr>
          <p:cNvPr id="651" name="Google Shape;651;p71"/>
          <p:cNvSpPr/>
          <p:nvPr/>
        </p:nvSpPr>
        <p:spPr>
          <a:xfrm>
            <a:off x="4305000" y="-125"/>
            <a:ext cx="4839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chemeClr val="dk1"/>
              </a:solidFill>
            </a:endParaRPr>
          </a:p>
        </p:txBody>
      </p:sp>
      <p:sp>
        <p:nvSpPr>
          <p:cNvPr id="652" name="Google Shape;652;p7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
        <p:nvSpPr>
          <p:cNvPr id="653" name="Google Shape;653;p71"/>
          <p:cNvSpPr txBox="1"/>
          <p:nvPr>
            <p:ph type="title"/>
          </p:nvPr>
        </p:nvSpPr>
        <p:spPr>
          <a:xfrm>
            <a:off x="197375" y="1052750"/>
            <a:ext cx="3151800" cy="1632900"/>
          </a:xfrm>
          <a:prstGeom prst="rect">
            <a:avLst/>
          </a:prstGeom>
        </p:spPr>
        <p:txBody>
          <a:bodyPr anchorCtr="0" anchor="b" bIns="91425" lIns="91425" spcFirstLastPara="1" rIns="91425" wrap="square" tIns="91425">
            <a:noAutofit/>
          </a:bodyPr>
          <a:lstStyle>
            <a:lvl1pPr lvl="0">
              <a:spcBef>
                <a:spcPts val="0"/>
              </a:spcBef>
              <a:spcAft>
                <a:spcPts val="0"/>
              </a:spcAft>
              <a:buClr>
                <a:schemeClr val="dk2"/>
              </a:buClr>
              <a:buSzPts val="3450"/>
              <a:buNone/>
              <a:defRPr>
                <a:solidFill>
                  <a:schemeClr val="dk2"/>
                </a:solidFill>
              </a:defRPr>
            </a:lvl1pPr>
            <a:lvl2pPr lvl="1">
              <a:spcBef>
                <a:spcPts val="0"/>
              </a:spcBef>
              <a:spcAft>
                <a:spcPts val="0"/>
              </a:spcAft>
              <a:buClr>
                <a:schemeClr val="dk2"/>
              </a:buClr>
              <a:buSzPts val="3450"/>
              <a:buNone/>
              <a:defRPr>
                <a:solidFill>
                  <a:schemeClr val="dk2"/>
                </a:solidFill>
              </a:defRPr>
            </a:lvl2pPr>
            <a:lvl3pPr lvl="2">
              <a:spcBef>
                <a:spcPts val="0"/>
              </a:spcBef>
              <a:spcAft>
                <a:spcPts val="0"/>
              </a:spcAft>
              <a:buClr>
                <a:schemeClr val="dk2"/>
              </a:buClr>
              <a:buSzPts val="3450"/>
              <a:buNone/>
              <a:defRPr>
                <a:solidFill>
                  <a:schemeClr val="dk2"/>
                </a:solidFill>
              </a:defRPr>
            </a:lvl3pPr>
            <a:lvl4pPr lvl="3">
              <a:spcBef>
                <a:spcPts val="0"/>
              </a:spcBef>
              <a:spcAft>
                <a:spcPts val="0"/>
              </a:spcAft>
              <a:buClr>
                <a:schemeClr val="dk2"/>
              </a:buClr>
              <a:buSzPts val="3450"/>
              <a:buNone/>
              <a:defRPr>
                <a:solidFill>
                  <a:schemeClr val="dk2"/>
                </a:solidFill>
              </a:defRPr>
            </a:lvl4pPr>
            <a:lvl5pPr lvl="4">
              <a:spcBef>
                <a:spcPts val="0"/>
              </a:spcBef>
              <a:spcAft>
                <a:spcPts val="0"/>
              </a:spcAft>
              <a:buClr>
                <a:schemeClr val="dk2"/>
              </a:buClr>
              <a:buSzPts val="3450"/>
              <a:buNone/>
              <a:defRPr>
                <a:solidFill>
                  <a:schemeClr val="dk2"/>
                </a:solidFill>
              </a:defRPr>
            </a:lvl5pPr>
            <a:lvl6pPr lvl="5">
              <a:spcBef>
                <a:spcPts val="0"/>
              </a:spcBef>
              <a:spcAft>
                <a:spcPts val="0"/>
              </a:spcAft>
              <a:buClr>
                <a:schemeClr val="dk2"/>
              </a:buClr>
              <a:buSzPts val="3450"/>
              <a:buNone/>
              <a:defRPr>
                <a:solidFill>
                  <a:schemeClr val="dk2"/>
                </a:solidFill>
              </a:defRPr>
            </a:lvl6pPr>
            <a:lvl7pPr lvl="6">
              <a:spcBef>
                <a:spcPts val="0"/>
              </a:spcBef>
              <a:spcAft>
                <a:spcPts val="0"/>
              </a:spcAft>
              <a:buClr>
                <a:schemeClr val="dk2"/>
              </a:buClr>
              <a:buSzPts val="3450"/>
              <a:buNone/>
              <a:defRPr>
                <a:solidFill>
                  <a:schemeClr val="dk2"/>
                </a:solidFill>
              </a:defRPr>
            </a:lvl7pPr>
            <a:lvl8pPr lvl="7">
              <a:spcBef>
                <a:spcPts val="0"/>
              </a:spcBef>
              <a:spcAft>
                <a:spcPts val="0"/>
              </a:spcAft>
              <a:buClr>
                <a:schemeClr val="dk2"/>
              </a:buClr>
              <a:buSzPts val="3450"/>
              <a:buNone/>
              <a:defRPr>
                <a:solidFill>
                  <a:schemeClr val="dk2"/>
                </a:solidFill>
              </a:defRPr>
            </a:lvl8pPr>
            <a:lvl9pPr lvl="8">
              <a:spcBef>
                <a:spcPts val="0"/>
              </a:spcBef>
              <a:spcAft>
                <a:spcPts val="0"/>
              </a:spcAft>
              <a:buClr>
                <a:schemeClr val="dk2"/>
              </a:buClr>
              <a:buSzPts val="3450"/>
              <a:buNone/>
              <a:defRPr>
                <a:solidFill>
                  <a:schemeClr val="dk2"/>
                </a:solidFill>
              </a:defRPr>
            </a:lvl9pPr>
          </a:lstStyle>
          <a:p/>
        </p:txBody>
      </p:sp>
      <p:sp>
        <p:nvSpPr>
          <p:cNvPr id="654" name="Google Shape;654;p71"/>
          <p:cNvSpPr txBox="1"/>
          <p:nvPr>
            <p:ph idx="1" type="body"/>
          </p:nvPr>
        </p:nvSpPr>
        <p:spPr>
          <a:xfrm>
            <a:off x="197375" y="2685650"/>
            <a:ext cx="3151800" cy="18225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292100" lvl="1" marL="914400">
              <a:lnSpc>
                <a:spcPct val="100000"/>
              </a:lnSpc>
              <a:spcBef>
                <a:spcPts val="0"/>
              </a:spcBef>
              <a:spcAft>
                <a:spcPts val="0"/>
              </a:spcAft>
              <a:buSzPts val="1000"/>
              <a:buChar char="○"/>
              <a:defRPr sz="1000"/>
            </a:lvl2pPr>
            <a:lvl3pPr indent="-292100" lvl="2" marL="1371600">
              <a:lnSpc>
                <a:spcPct val="100000"/>
              </a:lnSpc>
              <a:spcBef>
                <a:spcPts val="0"/>
              </a:spcBef>
              <a:spcAft>
                <a:spcPts val="0"/>
              </a:spcAft>
              <a:buSzPts val="1000"/>
              <a:buChar char="■"/>
              <a:defRPr/>
            </a:lvl3pPr>
            <a:lvl4pPr indent="-292100" lvl="3" marL="1828800">
              <a:lnSpc>
                <a:spcPct val="100000"/>
              </a:lnSpc>
              <a:spcBef>
                <a:spcPts val="0"/>
              </a:spcBef>
              <a:spcAft>
                <a:spcPts val="0"/>
              </a:spcAft>
              <a:buSzPts val="1000"/>
              <a:buChar char="●"/>
              <a:defRPr/>
            </a:lvl4pPr>
            <a:lvl5pPr indent="-292100" lvl="4" marL="2286000">
              <a:lnSpc>
                <a:spcPct val="100000"/>
              </a:lnSpc>
              <a:spcBef>
                <a:spcPts val="0"/>
              </a:spcBef>
              <a:spcAft>
                <a:spcPts val="0"/>
              </a:spcAft>
              <a:buSzPts val="1000"/>
              <a:buChar char="○"/>
              <a:defRPr/>
            </a:lvl5pPr>
            <a:lvl6pPr indent="-292100" lvl="5" marL="2743200">
              <a:lnSpc>
                <a:spcPct val="100000"/>
              </a:lnSpc>
              <a:spcBef>
                <a:spcPts val="0"/>
              </a:spcBef>
              <a:spcAft>
                <a:spcPts val="0"/>
              </a:spcAft>
              <a:buSzPts val="1000"/>
              <a:buChar char="■"/>
              <a:defRPr/>
            </a:lvl6pPr>
            <a:lvl7pPr indent="-292100" lvl="6" marL="3200400">
              <a:lnSpc>
                <a:spcPct val="100000"/>
              </a:lnSpc>
              <a:spcBef>
                <a:spcPts val="0"/>
              </a:spcBef>
              <a:spcAft>
                <a:spcPts val="0"/>
              </a:spcAft>
              <a:buSzPts val="1000"/>
              <a:buChar char="●"/>
              <a:defRPr/>
            </a:lvl7pPr>
            <a:lvl8pPr indent="-292100" lvl="7" marL="3657600">
              <a:lnSpc>
                <a:spcPct val="100000"/>
              </a:lnSpc>
              <a:spcBef>
                <a:spcPts val="0"/>
              </a:spcBef>
              <a:spcAft>
                <a:spcPts val="0"/>
              </a:spcAft>
              <a:buSzPts val="1000"/>
              <a:buChar char="○"/>
              <a:defRPr/>
            </a:lvl8pPr>
            <a:lvl9pPr indent="-292100" lvl="8" marL="4114800">
              <a:lnSpc>
                <a:spcPct val="100000"/>
              </a:lnSpc>
              <a:spcBef>
                <a:spcPts val="0"/>
              </a:spcBef>
              <a:spcAft>
                <a:spcPts val="0"/>
              </a:spcAft>
              <a:buSzPts val="1000"/>
              <a:buChar char="■"/>
              <a:defRPr/>
            </a:lvl9pPr>
          </a:lstStyle>
          <a:p/>
        </p:txBody>
      </p:sp>
      <p:sp>
        <p:nvSpPr>
          <p:cNvPr id="655" name="Google Shape;655;p71"/>
          <p:cNvSpPr txBox="1"/>
          <p:nvPr>
            <p:ph idx="2"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656" name="Google Shape;656;p71"/>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lt1"/>
              </a:buClr>
              <a:buSzPts val="800"/>
              <a:buChar char="●"/>
              <a:defRPr sz="800">
                <a:solidFill>
                  <a:schemeClr val="lt1"/>
                </a:solidFill>
              </a:defRPr>
            </a:lvl1pPr>
            <a:lvl2pPr indent="-279400" lvl="1" marL="914400" algn="r">
              <a:spcBef>
                <a:spcPts val="0"/>
              </a:spcBef>
              <a:spcAft>
                <a:spcPts val="0"/>
              </a:spcAft>
              <a:buClr>
                <a:schemeClr val="lt1"/>
              </a:buClr>
              <a:buSzPts val="800"/>
              <a:buChar char="○"/>
              <a:defRPr>
                <a:solidFill>
                  <a:schemeClr val="lt1"/>
                </a:solidFill>
              </a:defRPr>
            </a:lvl2pPr>
            <a:lvl3pPr indent="-279400" lvl="2" marL="1371600" algn="r">
              <a:spcBef>
                <a:spcPts val="0"/>
              </a:spcBef>
              <a:spcAft>
                <a:spcPts val="0"/>
              </a:spcAft>
              <a:buClr>
                <a:schemeClr val="lt1"/>
              </a:buClr>
              <a:buSzPts val="800"/>
              <a:buChar char="■"/>
              <a:defRPr sz="800">
                <a:solidFill>
                  <a:schemeClr val="lt1"/>
                </a:solidFill>
              </a:defRPr>
            </a:lvl3pPr>
            <a:lvl4pPr indent="-279400" lvl="3" marL="1828800" algn="r">
              <a:spcBef>
                <a:spcPts val="0"/>
              </a:spcBef>
              <a:spcAft>
                <a:spcPts val="0"/>
              </a:spcAft>
              <a:buClr>
                <a:schemeClr val="lt1"/>
              </a:buClr>
              <a:buSzPts val="800"/>
              <a:buChar char="●"/>
              <a:defRPr sz="800">
                <a:solidFill>
                  <a:schemeClr val="lt1"/>
                </a:solidFill>
              </a:defRPr>
            </a:lvl4pPr>
            <a:lvl5pPr indent="-279400" lvl="4" marL="2286000" algn="r">
              <a:spcBef>
                <a:spcPts val="0"/>
              </a:spcBef>
              <a:spcAft>
                <a:spcPts val="0"/>
              </a:spcAft>
              <a:buClr>
                <a:schemeClr val="lt1"/>
              </a:buClr>
              <a:buSzPts val="800"/>
              <a:buChar char="○"/>
              <a:defRPr sz="800">
                <a:solidFill>
                  <a:schemeClr val="lt1"/>
                </a:solidFill>
              </a:defRPr>
            </a:lvl5pPr>
            <a:lvl6pPr indent="-279400" lvl="5" marL="2743200" algn="r">
              <a:spcBef>
                <a:spcPts val="0"/>
              </a:spcBef>
              <a:spcAft>
                <a:spcPts val="0"/>
              </a:spcAft>
              <a:buClr>
                <a:schemeClr val="lt1"/>
              </a:buClr>
              <a:buSzPts val="800"/>
              <a:buChar char="■"/>
              <a:defRPr sz="800">
                <a:solidFill>
                  <a:schemeClr val="lt1"/>
                </a:solidFill>
              </a:defRPr>
            </a:lvl6pPr>
            <a:lvl7pPr indent="-279400" lvl="6" marL="3200400" algn="r">
              <a:spcBef>
                <a:spcPts val="0"/>
              </a:spcBef>
              <a:spcAft>
                <a:spcPts val="0"/>
              </a:spcAft>
              <a:buClr>
                <a:schemeClr val="lt1"/>
              </a:buClr>
              <a:buSzPts val="800"/>
              <a:buChar char="●"/>
              <a:defRPr sz="800">
                <a:solidFill>
                  <a:schemeClr val="lt1"/>
                </a:solidFill>
              </a:defRPr>
            </a:lvl7pPr>
            <a:lvl8pPr indent="-279400" lvl="7" marL="3657600" algn="r">
              <a:spcBef>
                <a:spcPts val="0"/>
              </a:spcBef>
              <a:spcAft>
                <a:spcPts val="0"/>
              </a:spcAft>
              <a:buClr>
                <a:schemeClr val="lt1"/>
              </a:buClr>
              <a:buSzPts val="800"/>
              <a:buChar char="○"/>
              <a:defRPr sz="800">
                <a:solidFill>
                  <a:schemeClr val="lt1"/>
                </a:solidFill>
              </a:defRPr>
            </a:lvl8pPr>
            <a:lvl9pPr indent="-279400" lvl="8" marL="4114800" algn="r">
              <a:spcBef>
                <a:spcPts val="0"/>
              </a:spcBef>
              <a:spcAft>
                <a:spcPts val="0"/>
              </a:spcAft>
              <a:buClr>
                <a:schemeClr val="lt1"/>
              </a:buClr>
              <a:buSzPts val="800"/>
              <a:buChar char="■"/>
              <a:defRPr sz="800">
                <a:solidFill>
                  <a:schemeClr val="lt1"/>
                </a:solidFill>
              </a:defRPr>
            </a:lvl9pPr>
          </a:lstStyle>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ppendix">
  <p:cSld name="CAPTION_ONLY">
    <p:bg>
      <p:bgPr>
        <a:solidFill>
          <a:schemeClr val="lt2"/>
        </a:solidFill>
      </p:bgPr>
    </p:bg>
    <p:spTree>
      <p:nvGrpSpPr>
        <p:cNvPr id="657" name="Shape 657"/>
        <p:cNvGrpSpPr/>
        <p:nvPr/>
      </p:nvGrpSpPr>
      <p:grpSpPr>
        <a:xfrm>
          <a:off x="0" y="0"/>
          <a:ext cx="0" cy="0"/>
          <a:chOff x="0" y="0"/>
          <a:chExt cx="0" cy="0"/>
        </a:xfrm>
      </p:grpSpPr>
      <p:sp>
        <p:nvSpPr>
          <p:cNvPr id="658" name="Google Shape;658;p7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dk2"/>
                </a:solidFill>
              </a:defRPr>
            </a:lvl1pPr>
            <a:lvl2pPr lvl="1">
              <a:buNone/>
              <a:defRPr>
                <a:solidFill>
                  <a:schemeClr val="dk2"/>
                </a:solidFill>
              </a:defRPr>
            </a:lvl2pPr>
            <a:lvl3pPr lvl="2">
              <a:buNone/>
              <a:defRPr>
                <a:solidFill>
                  <a:schemeClr val="dk2"/>
                </a:solidFill>
              </a:defRPr>
            </a:lvl3pPr>
            <a:lvl4pPr lvl="3">
              <a:buNone/>
              <a:defRPr>
                <a:solidFill>
                  <a:schemeClr val="dk2"/>
                </a:solidFill>
              </a:defRPr>
            </a:lvl4pPr>
            <a:lvl5pPr lvl="4">
              <a:buNone/>
              <a:defRPr>
                <a:solidFill>
                  <a:schemeClr val="dk2"/>
                </a:solidFill>
              </a:defRPr>
            </a:lvl5pPr>
            <a:lvl6pPr lvl="5">
              <a:buNone/>
              <a:defRPr>
                <a:solidFill>
                  <a:schemeClr val="dk2"/>
                </a:solidFill>
              </a:defRPr>
            </a:lvl6pPr>
            <a:lvl7pPr lvl="6">
              <a:buNone/>
              <a:defRPr>
                <a:solidFill>
                  <a:schemeClr val="dk2"/>
                </a:solidFill>
              </a:defRPr>
            </a:lvl7pPr>
            <a:lvl8pPr lvl="7">
              <a:buNone/>
              <a:defRPr>
                <a:solidFill>
                  <a:schemeClr val="dk2"/>
                </a:solidFill>
              </a:defRPr>
            </a:lvl8pPr>
            <a:lvl9pPr lvl="8">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
        <p:nvSpPr>
          <p:cNvPr id="659" name="Google Shape;659;p72"/>
          <p:cNvSpPr txBox="1"/>
          <p:nvPr>
            <p:ph idx="1" type="body"/>
          </p:nvPr>
        </p:nvSpPr>
        <p:spPr>
          <a:xfrm>
            <a:off x="203000" y="89145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0" name="Google Shape;660;p72"/>
          <p:cNvSpPr txBox="1"/>
          <p:nvPr>
            <p:ph idx="2" type="body"/>
          </p:nvPr>
        </p:nvSpPr>
        <p:spPr>
          <a:xfrm>
            <a:off x="2030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1" name="Google Shape;661;p72"/>
          <p:cNvSpPr txBox="1"/>
          <p:nvPr>
            <p:ph idx="3" type="body"/>
          </p:nvPr>
        </p:nvSpPr>
        <p:spPr>
          <a:xfrm>
            <a:off x="2030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62" name="Google Shape;662;p72"/>
          <p:cNvSpPr txBox="1"/>
          <p:nvPr>
            <p:ph idx="4" type="body"/>
          </p:nvPr>
        </p:nvSpPr>
        <p:spPr>
          <a:xfrm>
            <a:off x="2030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3" name="Google Shape;663;p72"/>
          <p:cNvSpPr txBox="1"/>
          <p:nvPr>
            <p:ph idx="5" type="body"/>
          </p:nvPr>
        </p:nvSpPr>
        <p:spPr>
          <a:xfrm>
            <a:off x="2030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4" name="Google Shape;664;p72"/>
          <p:cNvSpPr txBox="1"/>
          <p:nvPr>
            <p:ph idx="6" type="body"/>
          </p:nvPr>
        </p:nvSpPr>
        <p:spPr>
          <a:xfrm>
            <a:off x="2030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65" name="Google Shape;665;p72"/>
          <p:cNvSpPr txBox="1"/>
          <p:nvPr>
            <p:ph idx="7" type="body"/>
          </p:nvPr>
        </p:nvSpPr>
        <p:spPr>
          <a:xfrm>
            <a:off x="2030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6" name="Google Shape;666;p72"/>
          <p:cNvSpPr txBox="1"/>
          <p:nvPr>
            <p:ph idx="8" type="body"/>
          </p:nvPr>
        </p:nvSpPr>
        <p:spPr>
          <a:xfrm>
            <a:off x="203000" y="386240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7" name="Google Shape;667;p72"/>
          <p:cNvSpPr txBox="1"/>
          <p:nvPr>
            <p:ph idx="9" type="body"/>
          </p:nvPr>
        </p:nvSpPr>
        <p:spPr>
          <a:xfrm>
            <a:off x="2030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68" name="Google Shape;668;p72"/>
          <p:cNvSpPr txBox="1"/>
          <p:nvPr>
            <p:ph idx="13" type="body"/>
          </p:nvPr>
        </p:nvSpPr>
        <p:spPr>
          <a:xfrm>
            <a:off x="32496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69" name="Google Shape;669;p72"/>
          <p:cNvSpPr txBox="1"/>
          <p:nvPr>
            <p:ph idx="14" type="body"/>
          </p:nvPr>
        </p:nvSpPr>
        <p:spPr>
          <a:xfrm>
            <a:off x="32496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0" name="Google Shape;670;p72"/>
          <p:cNvSpPr txBox="1"/>
          <p:nvPr>
            <p:ph idx="15" type="body"/>
          </p:nvPr>
        </p:nvSpPr>
        <p:spPr>
          <a:xfrm>
            <a:off x="32496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71" name="Google Shape;671;p72"/>
          <p:cNvSpPr txBox="1"/>
          <p:nvPr>
            <p:ph idx="16" type="body"/>
          </p:nvPr>
        </p:nvSpPr>
        <p:spPr>
          <a:xfrm>
            <a:off x="32496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2" name="Google Shape;672;p72"/>
          <p:cNvSpPr txBox="1"/>
          <p:nvPr>
            <p:ph idx="17" type="body"/>
          </p:nvPr>
        </p:nvSpPr>
        <p:spPr>
          <a:xfrm>
            <a:off x="32496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3" name="Google Shape;673;p72"/>
          <p:cNvSpPr txBox="1"/>
          <p:nvPr>
            <p:ph idx="18" type="body"/>
          </p:nvPr>
        </p:nvSpPr>
        <p:spPr>
          <a:xfrm>
            <a:off x="32496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74" name="Google Shape;674;p72"/>
          <p:cNvSpPr txBox="1"/>
          <p:nvPr>
            <p:ph idx="19" type="body"/>
          </p:nvPr>
        </p:nvSpPr>
        <p:spPr>
          <a:xfrm>
            <a:off x="32496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5" name="Google Shape;675;p72"/>
          <p:cNvSpPr txBox="1"/>
          <p:nvPr>
            <p:ph idx="20" type="body"/>
          </p:nvPr>
        </p:nvSpPr>
        <p:spPr>
          <a:xfrm>
            <a:off x="32496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6" name="Google Shape;676;p72"/>
          <p:cNvSpPr txBox="1"/>
          <p:nvPr>
            <p:ph idx="21" type="body"/>
          </p:nvPr>
        </p:nvSpPr>
        <p:spPr>
          <a:xfrm>
            <a:off x="3249600" y="413060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77" name="Google Shape;677;p72"/>
          <p:cNvSpPr txBox="1"/>
          <p:nvPr>
            <p:ph idx="22" type="body"/>
          </p:nvPr>
        </p:nvSpPr>
        <p:spPr>
          <a:xfrm>
            <a:off x="6296200" y="8914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8" name="Google Shape;678;p72"/>
          <p:cNvSpPr txBox="1"/>
          <p:nvPr>
            <p:ph idx="23" type="body"/>
          </p:nvPr>
        </p:nvSpPr>
        <p:spPr>
          <a:xfrm>
            <a:off x="6296200" y="13204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79" name="Google Shape;679;p72"/>
          <p:cNvSpPr txBox="1"/>
          <p:nvPr>
            <p:ph idx="24" type="body"/>
          </p:nvPr>
        </p:nvSpPr>
        <p:spPr>
          <a:xfrm>
            <a:off x="6296200" y="15886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80" name="Google Shape;680;p72"/>
          <p:cNvSpPr txBox="1"/>
          <p:nvPr>
            <p:ph idx="25" type="body"/>
          </p:nvPr>
        </p:nvSpPr>
        <p:spPr>
          <a:xfrm>
            <a:off x="6296200" y="2206550"/>
            <a:ext cx="2644800" cy="429000"/>
          </a:xfrm>
          <a:prstGeom prst="rect">
            <a:avLst/>
          </a:prstGeom>
        </p:spPr>
        <p:txBody>
          <a:bodyPr anchorCtr="0" anchor="ctr" bIns="91425" lIns="91425" spcFirstLastPara="1" rIns="91425" wrap="square" tIns="91425">
            <a:norm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81" name="Google Shape;681;p72"/>
          <p:cNvSpPr txBox="1"/>
          <p:nvPr>
            <p:ph idx="26" type="body"/>
          </p:nvPr>
        </p:nvSpPr>
        <p:spPr>
          <a:xfrm>
            <a:off x="6296200" y="2635550"/>
            <a:ext cx="2644800" cy="268200"/>
          </a:xfrm>
          <a:prstGeom prst="rect">
            <a:avLst/>
          </a:prstGeom>
        </p:spPr>
        <p:txBody>
          <a:bodyPr anchorCtr="0" anchor="t" bIns="91425" lIns="91425" spcFirstLastPara="1" rIns="91425" wrap="square" tIns="91425">
            <a:norm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82" name="Google Shape;682;p72"/>
          <p:cNvSpPr txBox="1"/>
          <p:nvPr>
            <p:ph idx="27" type="body"/>
          </p:nvPr>
        </p:nvSpPr>
        <p:spPr>
          <a:xfrm>
            <a:off x="6296200" y="2903750"/>
            <a:ext cx="2644800" cy="268200"/>
          </a:xfrm>
          <a:prstGeom prst="rect">
            <a:avLst/>
          </a:prstGeom>
        </p:spPr>
        <p:txBody>
          <a:bodyPr anchorCtr="0" anchor="t" bIns="91425" lIns="91425" spcFirstLastPara="1" rIns="91425" wrap="square" tIns="91425">
            <a:norm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83" name="Google Shape;683;p72"/>
          <p:cNvSpPr txBox="1"/>
          <p:nvPr>
            <p:ph idx="28" type="body"/>
          </p:nvPr>
        </p:nvSpPr>
        <p:spPr>
          <a:xfrm>
            <a:off x="6296200" y="3433400"/>
            <a:ext cx="2644800" cy="429000"/>
          </a:xfrm>
          <a:prstGeom prst="rect">
            <a:avLst/>
          </a:prstGeom>
        </p:spPr>
        <p:txBody>
          <a:bodyPr anchorCtr="0" anchor="ctr" bIns="91425" lIns="91425" spcFirstLastPara="1" rIns="91425" wrap="square" tIns="91425">
            <a:noAutofit/>
          </a:bodyPr>
          <a:lstStyle>
            <a:lvl1pPr indent="-342900" lvl="0" marL="457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84" name="Google Shape;684;p72"/>
          <p:cNvSpPr txBox="1"/>
          <p:nvPr>
            <p:ph idx="29" type="body"/>
          </p:nvPr>
        </p:nvSpPr>
        <p:spPr>
          <a:xfrm>
            <a:off x="6296200" y="3862400"/>
            <a:ext cx="2644800" cy="268200"/>
          </a:xfrm>
          <a:prstGeom prst="rect">
            <a:avLst/>
          </a:prstGeom>
        </p:spPr>
        <p:txBody>
          <a:bodyPr anchorCtr="0" anchor="t" bIns="91425" lIns="91425" spcFirstLastPara="1" rIns="91425" wrap="square" tIns="91425">
            <a:noAutofit/>
          </a:bodyPr>
          <a:lstStyle>
            <a:lvl1pPr indent="-292100" lvl="0" marL="457200">
              <a:lnSpc>
                <a:spcPct val="100000"/>
              </a:lnSpc>
              <a:spcBef>
                <a:spcPts val="0"/>
              </a:spcBef>
              <a:spcAft>
                <a:spcPts val="0"/>
              </a:spcAft>
              <a:buSzPts val="1000"/>
              <a:buChar char="●"/>
              <a:defRPr/>
            </a:lvl1pPr>
            <a:lvl2pPr indent="-342900" lvl="1" marL="914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2pPr>
            <a:lvl3pPr indent="-342900" lvl="2" marL="1371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3pPr>
            <a:lvl4pPr indent="-342900" lvl="3" marL="1828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4pPr>
            <a:lvl5pPr indent="-342900" lvl="4" marL="22860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5pPr>
            <a:lvl6pPr indent="-342900" lvl="5" marL="27432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6pPr>
            <a:lvl7pPr indent="-342900" lvl="6" marL="32004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7pPr>
            <a:lvl8pPr indent="-342900" lvl="7" marL="36576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8pPr>
            <a:lvl9pPr indent="-342900" lvl="8" marL="4114800">
              <a:lnSpc>
                <a:spcPct val="100000"/>
              </a:lnSpc>
              <a:spcBef>
                <a:spcPts val="0"/>
              </a:spcBef>
              <a:spcAft>
                <a:spcPts val="0"/>
              </a:spcAft>
              <a:buSzPts val="1800"/>
              <a:buFont typeface="DM Sans Medium"/>
              <a:buChar char="■"/>
              <a:defRPr sz="1800">
                <a:latin typeface="DM Sans Medium"/>
                <a:ea typeface="DM Sans Medium"/>
                <a:cs typeface="DM Sans Medium"/>
                <a:sym typeface="DM Sans Medium"/>
              </a:defRPr>
            </a:lvl9pPr>
          </a:lstStyle>
          <a:p/>
        </p:txBody>
      </p:sp>
      <p:sp>
        <p:nvSpPr>
          <p:cNvPr id="685" name="Google Shape;685;p72"/>
          <p:cNvSpPr txBox="1"/>
          <p:nvPr>
            <p:ph idx="30" type="body"/>
          </p:nvPr>
        </p:nvSpPr>
        <p:spPr>
          <a:xfrm>
            <a:off x="6296200" y="4130600"/>
            <a:ext cx="2644800" cy="268200"/>
          </a:xfrm>
          <a:prstGeom prst="rect">
            <a:avLst/>
          </a:prstGeom>
        </p:spPr>
        <p:txBody>
          <a:bodyPr anchorCtr="0" anchor="t" bIns="91425" lIns="91425" spcFirstLastPara="1" rIns="91425" wrap="square" tIns="91425">
            <a:noAutofit/>
          </a:bodyPr>
          <a:lstStyle>
            <a:lvl1pPr indent="-279400" lvl="0" marL="457200">
              <a:lnSpc>
                <a:spcPct val="100000"/>
              </a:lnSpc>
              <a:spcBef>
                <a:spcPts val="0"/>
              </a:spcBef>
              <a:spcAft>
                <a:spcPts val="0"/>
              </a:spcAft>
              <a:buSzPts val="800"/>
              <a:buChar char="●"/>
              <a:defRPr sz="800"/>
            </a:lvl1pPr>
            <a:lvl2pPr indent="-279400" lvl="1" marL="914400">
              <a:lnSpc>
                <a:spcPct val="100000"/>
              </a:lnSpc>
              <a:spcBef>
                <a:spcPts val="0"/>
              </a:spcBef>
              <a:spcAft>
                <a:spcPts val="0"/>
              </a:spcAft>
              <a:buSzPts val="800"/>
              <a:buFont typeface="DM Sans Medium"/>
              <a:buChar char="○"/>
              <a:defRPr>
                <a:latin typeface="DM Sans Medium"/>
                <a:ea typeface="DM Sans Medium"/>
                <a:cs typeface="DM Sans Medium"/>
                <a:sym typeface="DM Sans Medium"/>
              </a:defRPr>
            </a:lvl2pPr>
            <a:lvl3pPr indent="-279400" lvl="2" marL="1371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3pPr>
            <a:lvl4pPr indent="-279400" lvl="3" marL="1828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4pPr>
            <a:lvl5pPr indent="-279400" lvl="4" marL="22860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5pPr>
            <a:lvl6pPr indent="-279400" lvl="5" marL="27432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6pPr>
            <a:lvl7pPr indent="-279400" lvl="6" marL="32004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7pPr>
            <a:lvl8pPr indent="-279400" lvl="7" marL="36576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8pPr>
            <a:lvl9pPr indent="-279400" lvl="8" marL="4114800">
              <a:lnSpc>
                <a:spcPct val="100000"/>
              </a:lnSpc>
              <a:spcBef>
                <a:spcPts val="0"/>
              </a:spcBef>
              <a:spcAft>
                <a:spcPts val="0"/>
              </a:spcAft>
              <a:buSzPts val="800"/>
              <a:buFont typeface="DM Sans Medium"/>
              <a:buChar char="■"/>
              <a:defRPr sz="800">
                <a:latin typeface="DM Sans Medium"/>
                <a:ea typeface="DM Sans Medium"/>
                <a:cs typeface="DM Sans Medium"/>
                <a:sym typeface="DM Sans Medium"/>
              </a:defRPr>
            </a:lvl9pPr>
          </a:lstStyle>
          <a:p/>
        </p:txBody>
      </p:sp>
      <p:sp>
        <p:nvSpPr>
          <p:cNvPr id="686" name="Google Shape;686;p72"/>
          <p:cNvSpPr txBox="1"/>
          <p:nvPr>
            <p:ph idx="31" type="body"/>
          </p:nvPr>
        </p:nvSpPr>
        <p:spPr>
          <a:xfrm>
            <a:off x="196951" y="196725"/>
            <a:ext cx="18606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SzPts val="800"/>
              <a:buChar char="●"/>
              <a:defRPr sz="800"/>
            </a:lvl1pPr>
            <a:lvl2pPr indent="-279400" lvl="1" marL="914400">
              <a:spcBef>
                <a:spcPts val="0"/>
              </a:spcBef>
              <a:spcAft>
                <a:spcPts val="0"/>
              </a:spcAft>
              <a:buSzPts val="800"/>
              <a:buChar char="○"/>
              <a:defRPr/>
            </a:lvl2pPr>
            <a:lvl3pPr indent="-279400" lvl="2" marL="1371600">
              <a:spcBef>
                <a:spcPts val="0"/>
              </a:spcBef>
              <a:spcAft>
                <a:spcPts val="0"/>
              </a:spcAft>
              <a:buSzPts val="800"/>
              <a:buChar char="■"/>
              <a:defRPr sz="800"/>
            </a:lvl3pPr>
            <a:lvl4pPr indent="-279400" lvl="3" marL="1828800">
              <a:spcBef>
                <a:spcPts val="0"/>
              </a:spcBef>
              <a:spcAft>
                <a:spcPts val="0"/>
              </a:spcAft>
              <a:buSzPts val="800"/>
              <a:buChar char="●"/>
              <a:defRPr sz="800"/>
            </a:lvl4pPr>
            <a:lvl5pPr indent="-279400" lvl="4" marL="2286000">
              <a:spcBef>
                <a:spcPts val="0"/>
              </a:spcBef>
              <a:spcAft>
                <a:spcPts val="0"/>
              </a:spcAft>
              <a:buSzPts val="800"/>
              <a:buChar char="○"/>
              <a:defRPr sz="800"/>
            </a:lvl5pPr>
            <a:lvl6pPr indent="-279400" lvl="5" marL="2743200">
              <a:spcBef>
                <a:spcPts val="0"/>
              </a:spcBef>
              <a:spcAft>
                <a:spcPts val="0"/>
              </a:spcAft>
              <a:buSzPts val="800"/>
              <a:buChar char="■"/>
              <a:defRPr sz="800"/>
            </a:lvl6pPr>
            <a:lvl7pPr indent="-279400" lvl="6" marL="3200400">
              <a:spcBef>
                <a:spcPts val="0"/>
              </a:spcBef>
              <a:spcAft>
                <a:spcPts val="0"/>
              </a:spcAft>
              <a:buSzPts val="800"/>
              <a:buChar char="●"/>
              <a:defRPr sz="800"/>
            </a:lvl7pPr>
            <a:lvl8pPr indent="-279400" lvl="7" marL="3657600">
              <a:spcBef>
                <a:spcPts val="0"/>
              </a:spcBef>
              <a:spcAft>
                <a:spcPts val="0"/>
              </a:spcAft>
              <a:buSzPts val="800"/>
              <a:buChar char="○"/>
              <a:defRPr sz="800"/>
            </a:lvl8pPr>
            <a:lvl9pPr indent="-279400" lvl="8" marL="4114800">
              <a:spcBef>
                <a:spcPts val="0"/>
              </a:spcBef>
              <a:spcAft>
                <a:spcPts val="0"/>
              </a:spcAft>
              <a:buSzPts val="800"/>
              <a:buChar char="■"/>
              <a:defRPr sz="800"/>
            </a:lvl9pPr>
          </a:lstStyle>
          <a:p/>
        </p:txBody>
      </p:sp>
      <p:sp>
        <p:nvSpPr>
          <p:cNvPr id="687" name="Google Shape;687;p72"/>
          <p:cNvSpPr txBox="1"/>
          <p:nvPr>
            <p:ph idx="3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SzPts val="800"/>
              <a:buChar char="●"/>
              <a:defRPr sz="800"/>
            </a:lvl1pPr>
            <a:lvl2pPr indent="-279400" lvl="1" marL="914400" algn="r">
              <a:spcBef>
                <a:spcPts val="0"/>
              </a:spcBef>
              <a:spcAft>
                <a:spcPts val="0"/>
              </a:spcAft>
              <a:buSzPts val="800"/>
              <a:buChar char="○"/>
              <a:defRPr/>
            </a:lvl2pPr>
            <a:lvl3pPr indent="-279400" lvl="2" marL="1371600" algn="r">
              <a:spcBef>
                <a:spcPts val="0"/>
              </a:spcBef>
              <a:spcAft>
                <a:spcPts val="0"/>
              </a:spcAft>
              <a:buSzPts val="800"/>
              <a:buChar char="■"/>
              <a:defRPr sz="800"/>
            </a:lvl3pPr>
            <a:lvl4pPr indent="-279400" lvl="3" marL="1828800" algn="r">
              <a:spcBef>
                <a:spcPts val="0"/>
              </a:spcBef>
              <a:spcAft>
                <a:spcPts val="0"/>
              </a:spcAft>
              <a:buSzPts val="800"/>
              <a:buChar char="●"/>
              <a:defRPr sz="800"/>
            </a:lvl4pPr>
            <a:lvl5pPr indent="-279400" lvl="4" marL="2286000" algn="r">
              <a:spcBef>
                <a:spcPts val="0"/>
              </a:spcBef>
              <a:spcAft>
                <a:spcPts val="0"/>
              </a:spcAft>
              <a:buSzPts val="800"/>
              <a:buChar char="○"/>
              <a:defRPr sz="800"/>
            </a:lvl5pPr>
            <a:lvl6pPr indent="-279400" lvl="5" marL="2743200" algn="r">
              <a:spcBef>
                <a:spcPts val="0"/>
              </a:spcBef>
              <a:spcAft>
                <a:spcPts val="0"/>
              </a:spcAft>
              <a:buSzPts val="800"/>
              <a:buChar char="■"/>
              <a:defRPr sz="800"/>
            </a:lvl6pPr>
            <a:lvl7pPr indent="-279400" lvl="6" marL="3200400" algn="r">
              <a:spcBef>
                <a:spcPts val="0"/>
              </a:spcBef>
              <a:spcAft>
                <a:spcPts val="0"/>
              </a:spcAft>
              <a:buSzPts val="800"/>
              <a:buChar char="●"/>
              <a:defRPr sz="800"/>
            </a:lvl7pPr>
            <a:lvl8pPr indent="-279400" lvl="7" marL="3657600" algn="r">
              <a:spcBef>
                <a:spcPts val="0"/>
              </a:spcBef>
              <a:spcAft>
                <a:spcPts val="0"/>
              </a:spcAft>
              <a:buSzPts val="800"/>
              <a:buChar char="○"/>
              <a:defRPr sz="800"/>
            </a:lvl8pPr>
            <a:lvl9pPr indent="-279400" lvl="8" marL="4114800" algn="r">
              <a:spcBef>
                <a:spcPts val="0"/>
              </a:spcBef>
              <a:spcAft>
                <a:spcPts val="0"/>
              </a:spcAft>
              <a:buSzPts val="800"/>
              <a:buChar char="■"/>
              <a:defRPr sz="800"/>
            </a:lvl9pPr>
          </a:lstStyle>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ustom blank">
  <p:cSld name="CUSTOM">
    <p:spTree>
      <p:nvGrpSpPr>
        <p:cNvPr id="688" name="Shape 688"/>
        <p:cNvGrpSpPr/>
        <p:nvPr/>
      </p:nvGrpSpPr>
      <p:grpSpPr>
        <a:xfrm>
          <a:off x="0" y="0"/>
          <a:ext cx="0" cy="0"/>
          <a:chOff x="0" y="0"/>
          <a:chExt cx="0" cy="0"/>
        </a:xfrm>
      </p:grpSpPr>
      <p:sp>
        <p:nvSpPr>
          <p:cNvPr id="689" name="Google Shape;689;p7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
        <p:nvSpPr>
          <p:cNvPr id="690" name="Google Shape;690;p73"/>
          <p:cNvSpPr txBox="1"/>
          <p:nvPr>
            <p:ph idx="1" type="body"/>
          </p:nvPr>
        </p:nvSpPr>
        <p:spPr>
          <a:xfrm>
            <a:off x="196951" y="196725"/>
            <a:ext cx="1860300" cy="209100"/>
          </a:xfrm>
          <a:prstGeom prst="rect">
            <a:avLst/>
          </a:prstGeom>
        </p:spPr>
        <p:txBody>
          <a:bodyPr anchorCtr="0" anchor="ctr" bIns="91425" lIns="91425" spcFirstLastPara="1" rIns="91425" wrap="square" tIns="91425">
            <a:noAutofit/>
          </a:bodyPr>
          <a:lstStyle>
            <a:lvl1pPr indent="-279400" lvl="0" marL="457200">
              <a:spcBef>
                <a:spcPts val="0"/>
              </a:spcBef>
              <a:spcAft>
                <a:spcPts val="0"/>
              </a:spcAft>
              <a:buClr>
                <a:schemeClr val="dk1"/>
              </a:buClr>
              <a:buSzPts val="800"/>
              <a:buChar char="●"/>
              <a:defRPr sz="800">
                <a:solidFill>
                  <a:schemeClr val="dk1"/>
                </a:solidFill>
              </a:defRPr>
            </a:lvl1pPr>
            <a:lvl2pPr indent="-279400" lvl="1" marL="914400">
              <a:spcBef>
                <a:spcPts val="0"/>
              </a:spcBef>
              <a:spcAft>
                <a:spcPts val="0"/>
              </a:spcAft>
              <a:buClr>
                <a:schemeClr val="dk1"/>
              </a:buClr>
              <a:buSzPts val="800"/>
              <a:buChar char="○"/>
              <a:defRPr>
                <a:solidFill>
                  <a:schemeClr val="dk1"/>
                </a:solidFill>
              </a:defRPr>
            </a:lvl2pPr>
            <a:lvl3pPr indent="-279400" lvl="2" marL="1371600">
              <a:spcBef>
                <a:spcPts val="0"/>
              </a:spcBef>
              <a:spcAft>
                <a:spcPts val="0"/>
              </a:spcAft>
              <a:buClr>
                <a:schemeClr val="dk1"/>
              </a:buClr>
              <a:buSzPts val="800"/>
              <a:buChar char="■"/>
              <a:defRPr sz="800">
                <a:solidFill>
                  <a:schemeClr val="dk1"/>
                </a:solidFill>
              </a:defRPr>
            </a:lvl3pPr>
            <a:lvl4pPr indent="-279400" lvl="3" marL="1828800">
              <a:spcBef>
                <a:spcPts val="0"/>
              </a:spcBef>
              <a:spcAft>
                <a:spcPts val="0"/>
              </a:spcAft>
              <a:buClr>
                <a:schemeClr val="dk1"/>
              </a:buClr>
              <a:buSzPts val="800"/>
              <a:buChar char="●"/>
              <a:defRPr sz="800">
                <a:solidFill>
                  <a:schemeClr val="dk1"/>
                </a:solidFill>
              </a:defRPr>
            </a:lvl4pPr>
            <a:lvl5pPr indent="-279400" lvl="4" marL="2286000">
              <a:spcBef>
                <a:spcPts val="0"/>
              </a:spcBef>
              <a:spcAft>
                <a:spcPts val="0"/>
              </a:spcAft>
              <a:buClr>
                <a:schemeClr val="dk1"/>
              </a:buClr>
              <a:buSzPts val="800"/>
              <a:buChar char="○"/>
              <a:defRPr sz="800">
                <a:solidFill>
                  <a:schemeClr val="dk1"/>
                </a:solidFill>
              </a:defRPr>
            </a:lvl5pPr>
            <a:lvl6pPr indent="-279400" lvl="5" marL="2743200">
              <a:spcBef>
                <a:spcPts val="0"/>
              </a:spcBef>
              <a:spcAft>
                <a:spcPts val="0"/>
              </a:spcAft>
              <a:buClr>
                <a:schemeClr val="dk1"/>
              </a:buClr>
              <a:buSzPts val="800"/>
              <a:buChar char="■"/>
              <a:defRPr sz="800">
                <a:solidFill>
                  <a:schemeClr val="dk1"/>
                </a:solidFill>
              </a:defRPr>
            </a:lvl6pPr>
            <a:lvl7pPr indent="-279400" lvl="6" marL="3200400">
              <a:spcBef>
                <a:spcPts val="0"/>
              </a:spcBef>
              <a:spcAft>
                <a:spcPts val="0"/>
              </a:spcAft>
              <a:buClr>
                <a:schemeClr val="dk1"/>
              </a:buClr>
              <a:buSzPts val="800"/>
              <a:buChar char="●"/>
              <a:defRPr sz="800">
                <a:solidFill>
                  <a:schemeClr val="dk1"/>
                </a:solidFill>
              </a:defRPr>
            </a:lvl7pPr>
            <a:lvl8pPr indent="-279400" lvl="7" marL="3657600">
              <a:spcBef>
                <a:spcPts val="0"/>
              </a:spcBef>
              <a:spcAft>
                <a:spcPts val="0"/>
              </a:spcAft>
              <a:buClr>
                <a:schemeClr val="dk1"/>
              </a:buClr>
              <a:buSzPts val="800"/>
              <a:buChar char="○"/>
              <a:defRPr sz="800">
                <a:solidFill>
                  <a:schemeClr val="dk1"/>
                </a:solidFill>
              </a:defRPr>
            </a:lvl8pPr>
            <a:lvl9pPr indent="-279400" lvl="8" marL="4114800">
              <a:spcBef>
                <a:spcPts val="0"/>
              </a:spcBef>
              <a:spcAft>
                <a:spcPts val="0"/>
              </a:spcAft>
              <a:buClr>
                <a:schemeClr val="dk1"/>
              </a:buClr>
              <a:buSzPts val="800"/>
              <a:buChar char="■"/>
              <a:defRPr sz="800">
                <a:solidFill>
                  <a:schemeClr val="dk1"/>
                </a:solidFill>
              </a:defRPr>
            </a:lvl9pPr>
          </a:lstStyle>
          <a:p/>
        </p:txBody>
      </p:sp>
      <p:sp>
        <p:nvSpPr>
          <p:cNvPr id="691" name="Google Shape;691;p73"/>
          <p:cNvSpPr txBox="1"/>
          <p:nvPr>
            <p:ph idx="2" type="body"/>
          </p:nvPr>
        </p:nvSpPr>
        <p:spPr>
          <a:xfrm>
            <a:off x="7087526" y="196725"/>
            <a:ext cx="1933500" cy="209100"/>
          </a:xfrm>
          <a:prstGeom prst="rect">
            <a:avLst/>
          </a:prstGeom>
        </p:spPr>
        <p:txBody>
          <a:bodyPr anchorCtr="0" anchor="ctr" bIns="91425" lIns="91425" spcFirstLastPara="1" rIns="91425" wrap="square" tIns="91425">
            <a:noAutofit/>
          </a:bodyPr>
          <a:lstStyle>
            <a:lvl1pPr indent="-279400" lvl="0" marL="457200" algn="r">
              <a:spcBef>
                <a:spcPts val="0"/>
              </a:spcBef>
              <a:spcAft>
                <a:spcPts val="0"/>
              </a:spcAft>
              <a:buClr>
                <a:schemeClr val="dk1"/>
              </a:buClr>
              <a:buSzPts val="800"/>
              <a:buChar char="●"/>
              <a:defRPr sz="800">
                <a:solidFill>
                  <a:schemeClr val="dk1"/>
                </a:solidFill>
              </a:defRPr>
            </a:lvl1pPr>
            <a:lvl2pPr indent="-279400" lvl="1" marL="914400" algn="r">
              <a:spcBef>
                <a:spcPts val="0"/>
              </a:spcBef>
              <a:spcAft>
                <a:spcPts val="0"/>
              </a:spcAft>
              <a:buClr>
                <a:schemeClr val="dk1"/>
              </a:buClr>
              <a:buSzPts val="800"/>
              <a:buChar char="○"/>
              <a:defRPr>
                <a:solidFill>
                  <a:schemeClr val="dk1"/>
                </a:solidFill>
              </a:defRPr>
            </a:lvl2pPr>
            <a:lvl3pPr indent="-279400" lvl="2" marL="1371600" algn="r">
              <a:spcBef>
                <a:spcPts val="0"/>
              </a:spcBef>
              <a:spcAft>
                <a:spcPts val="0"/>
              </a:spcAft>
              <a:buClr>
                <a:schemeClr val="dk1"/>
              </a:buClr>
              <a:buSzPts val="800"/>
              <a:buChar char="■"/>
              <a:defRPr sz="800">
                <a:solidFill>
                  <a:schemeClr val="dk1"/>
                </a:solidFill>
              </a:defRPr>
            </a:lvl3pPr>
            <a:lvl4pPr indent="-279400" lvl="3" marL="1828800" algn="r">
              <a:spcBef>
                <a:spcPts val="0"/>
              </a:spcBef>
              <a:spcAft>
                <a:spcPts val="0"/>
              </a:spcAft>
              <a:buClr>
                <a:schemeClr val="dk1"/>
              </a:buClr>
              <a:buSzPts val="800"/>
              <a:buChar char="●"/>
              <a:defRPr sz="800">
                <a:solidFill>
                  <a:schemeClr val="dk1"/>
                </a:solidFill>
              </a:defRPr>
            </a:lvl4pPr>
            <a:lvl5pPr indent="-279400" lvl="4" marL="2286000" algn="r">
              <a:spcBef>
                <a:spcPts val="0"/>
              </a:spcBef>
              <a:spcAft>
                <a:spcPts val="0"/>
              </a:spcAft>
              <a:buClr>
                <a:schemeClr val="dk1"/>
              </a:buClr>
              <a:buSzPts val="800"/>
              <a:buChar char="○"/>
              <a:defRPr sz="800">
                <a:solidFill>
                  <a:schemeClr val="dk1"/>
                </a:solidFill>
              </a:defRPr>
            </a:lvl5pPr>
            <a:lvl6pPr indent="-279400" lvl="5" marL="2743200" algn="r">
              <a:spcBef>
                <a:spcPts val="0"/>
              </a:spcBef>
              <a:spcAft>
                <a:spcPts val="0"/>
              </a:spcAft>
              <a:buClr>
                <a:schemeClr val="dk1"/>
              </a:buClr>
              <a:buSzPts val="800"/>
              <a:buChar char="■"/>
              <a:defRPr sz="800">
                <a:solidFill>
                  <a:schemeClr val="dk1"/>
                </a:solidFill>
              </a:defRPr>
            </a:lvl6pPr>
            <a:lvl7pPr indent="-279400" lvl="6" marL="3200400" algn="r">
              <a:spcBef>
                <a:spcPts val="0"/>
              </a:spcBef>
              <a:spcAft>
                <a:spcPts val="0"/>
              </a:spcAft>
              <a:buClr>
                <a:schemeClr val="dk1"/>
              </a:buClr>
              <a:buSzPts val="800"/>
              <a:buChar char="●"/>
              <a:defRPr sz="800">
                <a:solidFill>
                  <a:schemeClr val="dk1"/>
                </a:solidFill>
              </a:defRPr>
            </a:lvl7pPr>
            <a:lvl8pPr indent="-279400" lvl="7" marL="3657600" algn="r">
              <a:spcBef>
                <a:spcPts val="0"/>
              </a:spcBef>
              <a:spcAft>
                <a:spcPts val="0"/>
              </a:spcAft>
              <a:buClr>
                <a:schemeClr val="dk1"/>
              </a:buClr>
              <a:buSzPts val="800"/>
              <a:buChar char="○"/>
              <a:defRPr sz="800">
                <a:solidFill>
                  <a:schemeClr val="dk1"/>
                </a:solidFill>
              </a:defRPr>
            </a:lvl8pPr>
            <a:lvl9pPr indent="-279400" lvl="8" marL="4114800" algn="r">
              <a:spcBef>
                <a:spcPts val="0"/>
              </a:spcBef>
              <a:spcAft>
                <a:spcPts val="0"/>
              </a:spcAft>
              <a:buClr>
                <a:schemeClr val="dk1"/>
              </a:buClr>
              <a:buSzPts val="800"/>
              <a:buChar char="■"/>
              <a:defRPr sz="800">
                <a:solidFill>
                  <a:schemeClr val="dk1"/>
                </a:solidFil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20" Type="http://schemas.openxmlformats.org/officeDocument/2006/relationships/slideLayout" Target="../slideLayouts/slideLayout20.xml"/><Relationship Id="rId42" Type="http://schemas.openxmlformats.org/officeDocument/2006/relationships/theme" Target="../theme/theme2.xml"/><Relationship Id="rId41" Type="http://schemas.openxmlformats.org/officeDocument/2006/relationships/slideLayout" Target="../slideLayouts/slideLayout41.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slideLayout" Target="../slideLayouts/slideLayout33.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35" Type="http://schemas.openxmlformats.org/officeDocument/2006/relationships/slideLayout" Target="../slideLayouts/slideLayout35.xml"/><Relationship Id="rId12" Type="http://schemas.openxmlformats.org/officeDocument/2006/relationships/slideLayout" Target="../slideLayouts/slideLayout12.xml"/><Relationship Id="rId34" Type="http://schemas.openxmlformats.org/officeDocument/2006/relationships/slideLayout" Target="../slideLayouts/slideLayout34.xml"/><Relationship Id="rId15" Type="http://schemas.openxmlformats.org/officeDocument/2006/relationships/slideLayout" Target="../slideLayouts/slideLayout15.xml"/><Relationship Id="rId37" Type="http://schemas.openxmlformats.org/officeDocument/2006/relationships/slideLayout" Target="../slideLayouts/slideLayout37.xml"/><Relationship Id="rId14" Type="http://schemas.openxmlformats.org/officeDocument/2006/relationships/slideLayout" Target="../slideLayouts/slideLayout14.xml"/><Relationship Id="rId36" Type="http://schemas.openxmlformats.org/officeDocument/2006/relationships/slideLayout" Target="../slideLayouts/slideLayout36.xml"/><Relationship Id="rId17" Type="http://schemas.openxmlformats.org/officeDocument/2006/relationships/slideLayout" Target="../slideLayouts/slideLayout17.xml"/><Relationship Id="rId39" Type="http://schemas.openxmlformats.org/officeDocument/2006/relationships/slideLayout" Target="../slideLayouts/slideLayout39.xml"/><Relationship Id="rId16" Type="http://schemas.openxmlformats.org/officeDocument/2006/relationships/slideLayout" Target="../slideLayouts/slideLayout16.xml"/><Relationship Id="rId38" Type="http://schemas.openxmlformats.org/officeDocument/2006/relationships/slideLayout" Target="../slideLayouts/slideLayout38.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61.xml"/><Relationship Id="rId22" Type="http://schemas.openxmlformats.org/officeDocument/2006/relationships/slideLayout" Target="../slideLayouts/slideLayout63.xml"/><Relationship Id="rId21" Type="http://schemas.openxmlformats.org/officeDocument/2006/relationships/slideLayout" Target="../slideLayouts/slideLayout62.xml"/><Relationship Id="rId24" Type="http://schemas.openxmlformats.org/officeDocument/2006/relationships/slideLayout" Target="../slideLayouts/slideLayout65.xml"/><Relationship Id="rId23" Type="http://schemas.openxmlformats.org/officeDocument/2006/relationships/slideLayout" Target="../slideLayouts/slideLayout64.xml"/><Relationship Id="rId1" Type="http://schemas.openxmlformats.org/officeDocument/2006/relationships/slideLayout" Target="../slideLayouts/slideLayout42.xml"/><Relationship Id="rId2" Type="http://schemas.openxmlformats.org/officeDocument/2006/relationships/slideLayout" Target="../slideLayouts/slideLayout43.xml"/><Relationship Id="rId3" Type="http://schemas.openxmlformats.org/officeDocument/2006/relationships/slideLayout" Target="../slideLayouts/slideLayout44.xml"/><Relationship Id="rId4" Type="http://schemas.openxmlformats.org/officeDocument/2006/relationships/slideLayout" Target="../slideLayouts/slideLayout45.xml"/><Relationship Id="rId9" Type="http://schemas.openxmlformats.org/officeDocument/2006/relationships/slideLayout" Target="../slideLayouts/slideLayout50.xml"/><Relationship Id="rId26" Type="http://schemas.openxmlformats.org/officeDocument/2006/relationships/slideLayout" Target="../slideLayouts/slideLayout67.xml"/><Relationship Id="rId25" Type="http://schemas.openxmlformats.org/officeDocument/2006/relationships/slideLayout" Target="../slideLayouts/slideLayout66.xml"/><Relationship Id="rId28" Type="http://schemas.openxmlformats.org/officeDocument/2006/relationships/slideLayout" Target="../slideLayouts/slideLayout69.xml"/><Relationship Id="rId27" Type="http://schemas.openxmlformats.org/officeDocument/2006/relationships/slideLayout" Target="../slideLayouts/slideLayout68.xml"/><Relationship Id="rId5" Type="http://schemas.openxmlformats.org/officeDocument/2006/relationships/slideLayout" Target="../slideLayouts/slideLayout46.xml"/><Relationship Id="rId6" Type="http://schemas.openxmlformats.org/officeDocument/2006/relationships/slideLayout" Target="../slideLayouts/slideLayout47.xml"/><Relationship Id="rId29" Type="http://schemas.openxmlformats.org/officeDocument/2006/relationships/slideLayout" Target="../slideLayouts/slideLayout70.xml"/><Relationship Id="rId7" Type="http://schemas.openxmlformats.org/officeDocument/2006/relationships/slideLayout" Target="../slideLayouts/slideLayout48.xml"/><Relationship Id="rId8" Type="http://schemas.openxmlformats.org/officeDocument/2006/relationships/slideLayout" Target="../slideLayouts/slideLayout49.xml"/><Relationship Id="rId31" Type="http://schemas.openxmlformats.org/officeDocument/2006/relationships/theme" Target="../theme/theme1.xml"/><Relationship Id="rId30" Type="http://schemas.openxmlformats.org/officeDocument/2006/relationships/slideLayout" Target="../slideLayouts/slideLayout71.xml"/><Relationship Id="rId11" Type="http://schemas.openxmlformats.org/officeDocument/2006/relationships/slideLayout" Target="../slideLayouts/slideLayout52.xml"/><Relationship Id="rId10" Type="http://schemas.openxmlformats.org/officeDocument/2006/relationships/slideLayout" Target="../slideLayouts/slideLayout51.xml"/><Relationship Id="rId13" Type="http://schemas.openxmlformats.org/officeDocument/2006/relationships/slideLayout" Target="../slideLayouts/slideLayout54.xml"/><Relationship Id="rId12" Type="http://schemas.openxmlformats.org/officeDocument/2006/relationships/slideLayout" Target="../slideLayouts/slideLayout53.xml"/><Relationship Id="rId15" Type="http://schemas.openxmlformats.org/officeDocument/2006/relationships/slideLayout" Target="../slideLayouts/slideLayout56.xml"/><Relationship Id="rId14" Type="http://schemas.openxmlformats.org/officeDocument/2006/relationships/slideLayout" Target="../slideLayouts/slideLayout55.xml"/><Relationship Id="rId17" Type="http://schemas.openxmlformats.org/officeDocument/2006/relationships/slideLayout" Target="../slideLayouts/slideLayout58.xml"/><Relationship Id="rId16" Type="http://schemas.openxmlformats.org/officeDocument/2006/relationships/slideLayout" Target="../slideLayouts/slideLayout57.xml"/><Relationship Id="rId19" Type="http://schemas.openxmlformats.org/officeDocument/2006/relationships/slideLayout" Target="../slideLayouts/slideLayout60.xml"/><Relationship Id="rId18"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idx="1" type="body"/>
          </p:nvPr>
        </p:nvSpPr>
        <p:spPr>
          <a:xfrm>
            <a:off x="228600" y="1895400"/>
            <a:ext cx="4296600" cy="2788200"/>
          </a:xfrm>
          <a:prstGeom prst="rect">
            <a:avLst/>
          </a:prstGeom>
          <a:noFill/>
          <a:ln>
            <a:noFill/>
          </a:ln>
        </p:spPr>
        <p:txBody>
          <a:bodyPr anchorCtr="0" anchor="t" bIns="91425" lIns="91425" spcFirstLastPara="1" rIns="91425" wrap="square" tIns="91425">
            <a:spAutoFit/>
          </a:bodyPr>
          <a:lstStyle>
            <a:lvl1pPr indent="-304800" lvl="0" marL="4572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indent="-304800" lvl="1" marL="9144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indent="-304800" lvl="2" marL="13716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indent="-304800" lvl="3" marL="18288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indent="-304800" lvl="4" marL="22860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indent="-304800" lvl="5" marL="27432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indent="-304800" lvl="6" marL="32004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indent="-304800" lvl="7" marL="36576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indent="-304800" lvl="8" marL="4114800">
              <a:lnSpc>
                <a:spcPct val="115000"/>
              </a:lnSpc>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9pPr>
          </a:lstStyle>
          <a:p/>
        </p:txBody>
      </p:sp>
      <p:sp>
        <p:nvSpPr>
          <p:cNvPr id="7" name="Google Shape;7;p1"/>
          <p:cNvSpPr txBox="1"/>
          <p:nvPr>
            <p:ph type="title"/>
          </p:nvPr>
        </p:nvSpPr>
        <p:spPr>
          <a:xfrm>
            <a:off x="350550" y="571400"/>
            <a:ext cx="4268400" cy="1051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3200"/>
              <a:buFont typeface="Afacad Flux"/>
              <a:buNone/>
              <a:defRPr b="1" sz="3200">
                <a:latin typeface="Afacad Flux"/>
                <a:ea typeface="Afacad Flux"/>
                <a:cs typeface="Afacad Flux"/>
                <a:sym typeface="Afacad Flux"/>
              </a:defRPr>
            </a:lvl1pPr>
            <a:lvl2pPr lvl="1">
              <a:spcBef>
                <a:spcPts val="0"/>
              </a:spcBef>
              <a:spcAft>
                <a:spcPts val="0"/>
              </a:spcAft>
              <a:buSzPts val="3200"/>
              <a:buNone/>
              <a:defRPr b="1" sz="3200"/>
            </a:lvl2pPr>
            <a:lvl3pPr lvl="2">
              <a:spcBef>
                <a:spcPts val="0"/>
              </a:spcBef>
              <a:spcAft>
                <a:spcPts val="0"/>
              </a:spcAft>
              <a:buSzPts val="3200"/>
              <a:buNone/>
              <a:defRPr b="1" sz="3200"/>
            </a:lvl3pPr>
            <a:lvl4pPr lvl="3">
              <a:spcBef>
                <a:spcPts val="0"/>
              </a:spcBef>
              <a:spcAft>
                <a:spcPts val="0"/>
              </a:spcAft>
              <a:buSzPts val="3200"/>
              <a:buNone/>
              <a:defRPr b="1" sz="3200"/>
            </a:lvl4pPr>
            <a:lvl5pPr lvl="4">
              <a:spcBef>
                <a:spcPts val="0"/>
              </a:spcBef>
              <a:spcAft>
                <a:spcPts val="0"/>
              </a:spcAft>
              <a:buSzPts val="3200"/>
              <a:buNone/>
              <a:defRPr b="1" sz="3200"/>
            </a:lvl5pPr>
            <a:lvl6pPr lvl="5">
              <a:spcBef>
                <a:spcPts val="0"/>
              </a:spcBef>
              <a:spcAft>
                <a:spcPts val="0"/>
              </a:spcAft>
              <a:buSzPts val="3200"/>
              <a:buNone/>
              <a:defRPr b="1" sz="3200"/>
            </a:lvl6pPr>
            <a:lvl7pPr lvl="6">
              <a:spcBef>
                <a:spcPts val="0"/>
              </a:spcBef>
              <a:spcAft>
                <a:spcPts val="0"/>
              </a:spcAft>
              <a:buSzPts val="3200"/>
              <a:buNone/>
              <a:defRPr b="1" sz="3200"/>
            </a:lvl7pPr>
            <a:lvl8pPr lvl="7">
              <a:spcBef>
                <a:spcPts val="0"/>
              </a:spcBef>
              <a:spcAft>
                <a:spcPts val="0"/>
              </a:spcAft>
              <a:buSzPts val="3200"/>
              <a:buNone/>
              <a:defRPr b="1" sz="3200"/>
            </a:lvl8pPr>
            <a:lvl9pPr lvl="8">
              <a:spcBef>
                <a:spcPts val="0"/>
              </a:spcBef>
              <a:spcAft>
                <a:spcPts val="0"/>
              </a:spcAft>
              <a:buSzPts val="3200"/>
              <a:buNone/>
              <a:defRPr b="1" sz="3200"/>
            </a:lvl9pPr>
          </a:lstStyle>
          <a:p/>
        </p:txBody>
      </p:sp>
      <p:sp>
        <p:nvSpPr>
          <p:cNvPr id="8" name="Google Shape;8;p1"/>
          <p:cNvSpPr txBox="1"/>
          <p:nvPr>
            <p:ph idx="2" type="body"/>
          </p:nvPr>
        </p:nvSpPr>
        <p:spPr>
          <a:xfrm>
            <a:off x="4734300" y="2046025"/>
            <a:ext cx="3512400" cy="2068800"/>
          </a:xfrm>
          <a:prstGeom prst="rect">
            <a:avLst/>
          </a:prstGeom>
          <a:noFill/>
          <a:ln>
            <a:noFill/>
          </a:ln>
        </p:spPr>
        <p:txBody>
          <a:bodyPr anchorCtr="0" anchor="t" bIns="91425" lIns="91425" spcFirstLastPara="1" rIns="91425" wrap="square" tIns="91425">
            <a:noAutofit/>
          </a:bodyPr>
          <a:lstStyle>
            <a:lvl1pPr indent="-304800" lvl="0" marL="4572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1pPr>
            <a:lvl2pPr indent="-304800" lvl="1" marL="9144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2pPr>
            <a:lvl3pPr indent="-304800" lvl="2" marL="13716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3pPr>
            <a:lvl4pPr indent="-304800" lvl="3" marL="18288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4pPr>
            <a:lvl5pPr indent="-304800" lvl="4" marL="22860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5pPr>
            <a:lvl6pPr indent="-304800" lvl="5" marL="27432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6pPr>
            <a:lvl7pPr indent="-304800" lvl="6" marL="32004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7pPr>
            <a:lvl8pPr indent="-304800" lvl="7" marL="36576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8pPr>
            <a:lvl9pPr indent="-304800" lvl="8" marL="4114800">
              <a:spcBef>
                <a:spcPts val="0"/>
              </a:spcBef>
              <a:spcAft>
                <a:spcPts val="0"/>
              </a:spcAft>
              <a:buClr>
                <a:schemeClr val="lt1"/>
              </a:buClr>
              <a:buSzPts val="1200"/>
              <a:buFont typeface="Inter"/>
              <a:buChar char="■"/>
              <a:defRPr sz="1200">
                <a:solidFill>
                  <a:schemeClr val="lt1"/>
                </a:solidFill>
                <a:latin typeface="Inter"/>
                <a:ea typeface="Inter"/>
                <a:cs typeface="Inter"/>
                <a:sym typeface="Inter"/>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pos="2850">
          <p15:clr>
            <a:srgbClr val="E46962"/>
          </p15:clr>
        </p15:guide>
        <p15:guide id="6" pos="2910">
          <p15:clr>
            <a:srgbClr val="E46962"/>
          </p15:clr>
        </p15:guide>
        <p15:guide id="7" pos="1468">
          <p15:clr>
            <a:srgbClr val="E46962"/>
          </p15:clr>
        </p15:guide>
        <p15:guide id="8" pos="1527">
          <p15:clr>
            <a:srgbClr val="E46962"/>
          </p15:clr>
        </p15:guide>
        <p15:guide id="9" pos="4233">
          <p15:clr>
            <a:srgbClr val="E46962"/>
          </p15:clr>
        </p15:guide>
        <p15:guide id="10" pos="4292">
          <p15:clr>
            <a:srgbClr val="E46962"/>
          </p15:clr>
        </p15:guide>
        <p15:guide id="11" pos="3773">
          <p15:clr>
            <a:srgbClr val="E46962"/>
          </p15:clr>
        </p15:guide>
        <p15:guide id="12" pos="3830">
          <p15:clr>
            <a:srgbClr val="E46962"/>
          </p15:clr>
        </p15:guide>
        <p15:guide id="13" pos="1930">
          <p15:clr>
            <a:srgbClr val="E46962"/>
          </p15:clr>
        </p15:guide>
        <p15:guide id="14" pos="1987">
          <p15:clr>
            <a:srgbClr val="E46962"/>
          </p15:clr>
        </p15:guide>
        <p15:guide id="15" orient="horz" pos="288">
          <p15:clr>
            <a:srgbClr val="E46962"/>
          </p15:clr>
        </p15:guide>
        <p15:guide id="16" orient="horz" pos="2950">
          <p15:clr>
            <a:srgbClr val="E46962"/>
          </p15:clr>
        </p15:guide>
        <p15:guide id="17" orient="horz" pos="1135">
          <p15:clr>
            <a:srgbClr val="E46962"/>
          </p15:clr>
        </p15:guide>
        <p15:guide id="18" orient="horz" pos="1194">
          <p15:clr>
            <a:srgbClr val="E46962"/>
          </p15:clr>
        </p15:guide>
        <p15:guide id="19" orient="horz" pos="2043">
          <p15:clr>
            <a:srgbClr val="E46962"/>
          </p15:clr>
        </p15:guide>
        <p15:guide id="20" orient="horz" pos="2103">
          <p15:clr>
            <a:srgbClr val="E46962"/>
          </p15:clr>
        </p15:guide>
        <p15:guide id="21" orient="horz" pos="1620">
          <p15:clr>
            <a:srgbClr val="E46962"/>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484" name="Shape 484"/>
        <p:cNvGrpSpPr/>
        <p:nvPr/>
      </p:nvGrpSpPr>
      <p:grpSpPr>
        <a:xfrm>
          <a:off x="0" y="0"/>
          <a:ext cx="0" cy="0"/>
          <a:chOff x="0" y="0"/>
          <a:chExt cx="0" cy="0"/>
        </a:xfrm>
      </p:grpSpPr>
      <p:sp>
        <p:nvSpPr>
          <p:cNvPr id="485" name="Google Shape;485;p4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1pPr>
            <a:lvl2pPr lvl="1">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2pPr>
            <a:lvl3pPr lvl="2">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3pPr>
            <a:lvl4pPr lvl="3">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4pPr>
            <a:lvl5pPr lvl="4">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5pPr>
            <a:lvl6pPr lvl="5">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6pPr>
            <a:lvl7pPr lvl="6">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7pPr>
            <a:lvl8pPr lvl="7">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8pPr>
            <a:lvl9pPr lvl="8">
              <a:lnSpc>
                <a:spcPct val="90000"/>
              </a:lnSpc>
              <a:spcBef>
                <a:spcPts val="0"/>
              </a:spcBef>
              <a:spcAft>
                <a:spcPts val="0"/>
              </a:spcAft>
              <a:buClr>
                <a:schemeClr val="dk1"/>
              </a:buClr>
              <a:buSzPts val="3450"/>
              <a:buFont typeface="Merriweather"/>
              <a:buNone/>
              <a:defRPr b="1" sz="3450">
                <a:solidFill>
                  <a:schemeClr val="dk1"/>
                </a:solidFill>
                <a:latin typeface="Merriweather"/>
                <a:ea typeface="Merriweather"/>
                <a:cs typeface="Merriweather"/>
                <a:sym typeface="Merriweather"/>
              </a:defRPr>
            </a:lvl9pPr>
          </a:lstStyle>
          <a:p/>
        </p:txBody>
      </p:sp>
      <p:sp>
        <p:nvSpPr>
          <p:cNvPr id="486" name="Google Shape;486;p43"/>
          <p:cNvSpPr txBox="1"/>
          <p:nvPr>
            <p:ph idx="1" type="body"/>
          </p:nvPr>
        </p:nvSpPr>
        <p:spPr>
          <a:xfrm>
            <a:off x="311700" y="1152475"/>
            <a:ext cx="8520600" cy="1760100"/>
          </a:xfrm>
          <a:prstGeom prst="rect">
            <a:avLst/>
          </a:prstGeom>
          <a:noFill/>
          <a:ln>
            <a:noFill/>
          </a:ln>
        </p:spPr>
        <p:txBody>
          <a:bodyPr anchorCtr="0" anchor="t" bIns="91425" lIns="91425" spcFirstLastPara="1" rIns="91425" wrap="square" tIns="91425">
            <a:normAutofit/>
          </a:bodyPr>
          <a:lstStyle>
            <a:lvl1pPr indent="-292100" lvl="0" marL="457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1pPr>
            <a:lvl2pPr indent="-279400" lvl="1" marL="914400">
              <a:lnSpc>
                <a:spcPct val="115000"/>
              </a:lnSpc>
              <a:spcBef>
                <a:spcPts val="0"/>
              </a:spcBef>
              <a:spcAft>
                <a:spcPts val="0"/>
              </a:spcAft>
              <a:buClr>
                <a:schemeClr val="dk2"/>
              </a:buClr>
              <a:buSzPts val="800"/>
              <a:buFont typeface="DM Sans"/>
              <a:buChar char="○"/>
              <a:defRPr sz="800">
                <a:solidFill>
                  <a:schemeClr val="dk2"/>
                </a:solidFill>
                <a:latin typeface="DM Sans"/>
                <a:ea typeface="DM Sans"/>
                <a:cs typeface="DM Sans"/>
                <a:sym typeface="DM Sans"/>
              </a:defRPr>
            </a:lvl2pPr>
            <a:lvl3pPr indent="-292100" lvl="2" marL="1371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3pPr>
            <a:lvl4pPr indent="-292100" lvl="3" marL="1828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4pPr>
            <a:lvl5pPr indent="-292100" lvl="4" marL="22860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5pPr>
            <a:lvl6pPr indent="-292100" lvl="5" marL="27432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6pPr>
            <a:lvl7pPr indent="-292100" lvl="6" marL="32004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7pPr>
            <a:lvl8pPr indent="-292100" lvl="7" marL="36576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8pPr>
            <a:lvl9pPr indent="-292100" lvl="8" marL="4114800">
              <a:lnSpc>
                <a:spcPct val="115000"/>
              </a:lnSpc>
              <a:spcBef>
                <a:spcPts val="0"/>
              </a:spcBef>
              <a:spcAft>
                <a:spcPts val="0"/>
              </a:spcAft>
              <a:buClr>
                <a:schemeClr val="dk2"/>
              </a:buClr>
              <a:buSzPts val="1000"/>
              <a:buFont typeface="DM Sans"/>
              <a:buChar char="■"/>
              <a:defRPr sz="1000">
                <a:solidFill>
                  <a:schemeClr val="dk2"/>
                </a:solidFill>
                <a:latin typeface="DM Sans"/>
                <a:ea typeface="DM Sans"/>
                <a:cs typeface="DM Sans"/>
                <a:sym typeface="DM Sans"/>
              </a:defRPr>
            </a:lvl9pPr>
          </a:lstStyle>
          <a:p/>
        </p:txBody>
      </p:sp>
      <p:sp>
        <p:nvSpPr>
          <p:cNvPr id="487" name="Google Shape;487;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800">
                <a:solidFill>
                  <a:schemeClr val="dk1"/>
                </a:solidFill>
                <a:latin typeface="DM Sans"/>
                <a:ea typeface="DM Sans"/>
                <a:cs typeface="DM Sans"/>
                <a:sym typeface="DM Sans"/>
              </a:defRPr>
            </a:lvl1pPr>
            <a:lvl2pPr lvl="1" algn="r">
              <a:buNone/>
              <a:defRPr sz="800">
                <a:solidFill>
                  <a:schemeClr val="dk1"/>
                </a:solidFill>
                <a:latin typeface="DM Sans"/>
                <a:ea typeface="DM Sans"/>
                <a:cs typeface="DM Sans"/>
                <a:sym typeface="DM Sans"/>
              </a:defRPr>
            </a:lvl2pPr>
            <a:lvl3pPr lvl="2" algn="r">
              <a:buNone/>
              <a:defRPr sz="800">
                <a:solidFill>
                  <a:schemeClr val="dk1"/>
                </a:solidFill>
                <a:latin typeface="DM Sans"/>
                <a:ea typeface="DM Sans"/>
                <a:cs typeface="DM Sans"/>
                <a:sym typeface="DM Sans"/>
              </a:defRPr>
            </a:lvl3pPr>
            <a:lvl4pPr lvl="3" algn="r">
              <a:buNone/>
              <a:defRPr sz="800">
                <a:solidFill>
                  <a:schemeClr val="dk1"/>
                </a:solidFill>
                <a:latin typeface="DM Sans"/>
                <a:ea typeface="DM Sans"/>
                <a:cs typeface="DM Sans"/>
                <a:sym typeface="DM Sans"/>
              </a:defRPr>
            </a:lvl4pPr>
            <a:lvl5pPr lvl="4" algn="r">
              <a:buNone/>
              <a:defRPr sz="800">
                <a:solidFill>
                  <a:schemeClr val="dk1"/>
                </a:solidFill>
                <a:latin typeface="DM Sans"/>
                <a:ea typeface="DM Sans"/>
                <a:cs typeface="DM Sans"/>
                <a:sym typeface="DM Sans"/>
              </a:defRPr>
            </a:lvl5pPr>
            <a:lvl6pPr lvl="5" algn="r">
              <a:buNone/>
              <a:defRPr sz="800">
                <a:solidFill>
                  <a:schemeClr val="dk1"/>
                </a:solidFill>
                <a:latin typeface="DM Sans"/>
                <a:ea typeface="DM Sans"/>
                <a:cs typeface="DM Sans"/>
                <a:sym typeface="DM Sans"/>
              </a:defRPr>
            </a:lvl6pPr>
            <a:lvl7pPr lvl="6" algn="r">
              <a:buNone/>
              <a:defRPr sz="800">
                <a:solidFill>
                  <a:schemeClr val="dk1"/>
                </a:solidFill>
                <a:latin typeface="DM Sans"/>
                <a:ea typeface="DM Sans"/>
                <a:cs typeface="DM Sans"/>
                <a:sym typeface="DM Sans"/>
              </a:defRPr>
            </a:lvl7pPr>
            <a:lvl8pPr lvl="7" algn="r">
              <a:buNone/>
              <a:defRPr sz="800">
                <a:solidFill>
                  <a:schemeClr val="dk1"/>
                </a:solidFill>
                <a:latin typeface="DM Sans"/>
                <a:ea typeface="DM Sans"/>
                <a:cs typeface="DM Sans"/>
                <a:sym typeface="DM Sans"/>
              </a:defRPr>
            </a:lvl8pPr>
            <a:lvl9pPr lvl="8" algn="r">
              <a:buNone/>
              <a:defRPr sz="800">
                <a:solidFill>
                  <a:schemeClr val="dk1"/>
                </a:solidFill>
                <a:latin typeface="DM Sans"/>
                <a:ea typeface="DM Sans"/>
                <a:cs typeface="DM Sans"/>
                <a:sym typeface="DM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 id="2147483700" r:id="rId12"/>
    <p:sldLayoutId id="2147483701" r:id="rId13"/>
    <p:sldLayoutId id="2147483702" r:id="rId14"/>
    <p:sldLayoutId id="2147483703" r:id="rId15"/>
    <p:sldLayoutId id="2147483704" r:id="rId16"/>
    <p:sldLayoutId id="2147483705" r:id="rId17"/>
    <p:sldLayoutId id="2147483706" r:id="rId18"/>
    <p:sldLayoutId id="2147483707" r:id="rId19"/>
    <p:sldLayoutId id="2147483708" r:id="rId20"/>
    <p:sldLayoutId id="2147483709" r:id="rId21"/>
    <p:sldLayoutId id="2147483710" r:id="rId22"/>
    <p:sldLayoutId id="2147483711" r:id="rId23"/>
    <p:sldLayoutId id="2147483712" r:id="rId24"/>
    <p:sldLayoutId id="2147483713" r:id="rId25"/>
    <p:sldLayoutId id="2147483714" r:id="rId26"/>
    <p:sldLayoutId id="2147483715" r:id="rId27"/>
    <p:sldLayoutId id="2147483716" r:id="rId28"/>
    <p:sldLayoutId id="2147483717" r:id="rId29"/>
    <p:sldLayoutId id="2147483718" r:id="rId3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pos="124">
          <p15:clr>
            <a:srgbClr val="E46962"/>
          </p15:clr>
        </p15:guide>
        <p15:guide id="2" orient="horz" pos="124">
          <p15:clr>
            <a:srgbClr val="E46962"/>
          </p15:clr>
        </p15:guide>
        <p15:guide id="3" pos="5636">
          <p15:clr>
            <a:srgbClr val="E46962"/>
          </p15:clr>
        </p15:guide>
        <p15:guide id="4" orient="horz" pos="3116">
          <p15:clr>
            <a:srgbClr val="E46962"/>
          </p15:clr>
        </p15:guide>
        <p15:guide id="5" pos="1296">
          <p15:clr>
            <a:srgbClr val="E46962"/>
          </p15:clr>
        </p15:guide>
        <p15:guide id="6" pos="4465">
          <p15:clr>
            <a:srgbClr val="E46962"/>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2.xml"/><Relationship Id="rId3" Type="http://schemas.openxmlformats.org/officeDocument/2006/relationships/hyperlink" Target="http://kiwisdr.com/public/" TargetMode="External"/><Relationship Id="rId4" Type="http://schemas.openxmlformats.org/officeDocument/2006/relationships/hyperlink" Target="https://websdr.carrd.co/" TargetMode="External"/><Relationship Id="rId5" Type="http://schemas.openxmlformats.org/officeDocument/2006/relationships/hyperlink" Target="http://g8ure.ddns.net:8079/" TargetMode="External"/><Relationship Id="rId6" Type="http://schemas.openxmlformats.org/officeDocument/2006/relationships/hyperlink" Target="http://sdr.hfunderground.com:807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7.xml"/><Relationship Id="rId3" Type="http://schemas.openxmlformats.org/officeDocument/2006/relationships/image" Target="../media/image3.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3.xml"/><Relationship Id="rId2" Type="http://schemas.openxmlformats.org/officeDocument/2006/relationships/notesSlide" Target="../notesSlides/notesSlide8.xml"/><Relationship Id="rId3" Type="http://schemas.openxmlformats.org/officeDocument/2006/relationships/image" Target="../media/image6.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0.xml"/><Relationship Id="rId3" Type="http://schemas.openxmlformats.org/officeDocument/2006/relationships/image" Target="../media/image8.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6.xml"/><Relationship Id="rId2" Type="http://schemas.openxmlformats.org/officeDocument/2006/relationships/notesSlide" Target="../notesSlides/notesSlide11.xml"/><Relationship Id="rId3" Type="http://schemas.openxmlformats.org/officeDocument/2006/relationships/image" Target="../media/image1.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4.xml"/><Relationship Id="rId3"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5.xml"/><Relationship Id="rId3" Type="http://schemas.openxmlformats.org/officeDocument/2006/relationships/image" Target="../media/image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7.xml"/><Relationship Id="rId2" Type="http://schemas.openxmlformats.org/officeDocument/2006/relationships/notesSlide" Target="../notesSlides/notesSlide17.xml"/><Relationship Id="rId3"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5" name="Shape 695"/>
        <p:cNvGrpSpPr/>
        <p:nvPr/>
      </p:nvGrpSpPr>
      <p:grpSpPr>
        <a:xfrm>
          <a:off x="0" y="0"/>
          <a:ext cx="0" cy="0"/>
          <a:chOff x="0" y="0"/>
          <a:chExt cx="0" cy="0"/>
        </a:xfrm>
      </p:grpSpPr>
      <p:sp>
        <p:nvSpPr>
          <p:cNvPr id="696" name="Google Shape;696;p74"/>
          <p:cNvSpPr txBox="1"/>
          <p:nvPr>
            <p:ph idx="4" type="body"/>
          </p:nvPr>
        </p:nvSpPr>
        <p:spPr>
          <a:xfrm>
            <a:off x="8208751" y="196725"/>
            <a:ext cx="8124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697" name="Google Shape;697;p74"/>
          <p:cNvSpPr txBox="1"/>
          <p:nvPr>
            <p:ph type="ctrTitle"/>
          </p:nvPr>
        </p:nvSpPr>
        <p:spPr>
          <a:xfrm>
            <a:off x="196950" y="472050"/>
            <a:ext cx="8749800" cy="16290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b="0" lang="en" sz="1900">
                <a:solidFill>
                  <a:srgbClr val="EFEFEF"/>
                </a:solidFill>
              </a:rPr>
              <a:t>High Frequency Communications: Why Beyond Line of Sight Comms Are Important To The World</a:t>
            </a:r>
            <a:endParaRPr b="0" sz="1900">
              <a:solidFill>
                <a:srgbClr val="EFEFEF"/>
              </a:solidFill>
            </a:endParaRPr>
          </a:p>
          <a:p>
            <a:pPr indent="0" lvl="0" marL="0" rtl="0" algn="ctr">
              <a:lnSpc>
                <a:spcPct val="100000"/>
              </a:lnSpc>
              <a:spcBef>
                <a:spcPts val="1200"/>
              </a:spcBef>
              <a:spcAft>
                <a:spcPts val="0"/>
              </a:spcAft>
              <a:buNone/>
            </a:pPr>
            <a:r>
              <a:rPr b="0" lang="en" sz="1900">
                <a:solidFill>
                  <a:srgbClr val="EFEFEF"/>
                </a:solidFill>
              </a:rPr>
              <a:t>Examining and decoding various modes of HF using open source tools.</a:t>
            </a:r>
            <a:endParaRPr/>
          </a:p>
        </p:txBody>
      </p:sp>
      <p:pic>
        <p:nvPicPr>
          <p:cNvPr id="698" name="Google Shape;698;p74" title="ionosphere-layers.jpg"/>
          <p:cNvPicPr preferRelativeResize="0"/>
          <p:nvPr>
            <p:ph idx="3" type="pic"/>
          </p:nvPr>
        </p:nvPicPr>
        <p:blipFill rotWithShape="1">
          <a:blip r:embed="rId3">
            <a:alphaModFix/>
          </a:blip>
          <a:srcRect b="1362" l="0" r="0" t="1371"/>
          <a:stretch/>
        </p:blipFill>
        <p:spPr>
          <a:xfrm>
            <a:off x="4437578" y="2171250"/>
            <a:ext cx="4509600" cy="2775600"/>
          </a:xfrm>
          <a:prstGeom prst="round2DiagRect">
            <a:avLst>
              <a:gd fmla="val 16667" name="adj1"/>
              <a:gd fmla="val 0" name="adj2"/>
            </a:avLst>
          </a:prstGeom>
        </p:spPr>
      </p:pic>
      <p:pic>
        <p:nvPicPr>
          <p:cNvPr id="699" name="Google Shape;699;p74" title="cs-tcom-c5isr-hf-connect-coalition-2.jpg"/>
          <p:cNvPicPr preferRelativeResize="0"/>
          <p:nvPr/>
        </p:nvPicPr>
        <p:blipFill>
          <a:blip r:embed="rId4">
            <a:alphaModFix/>
          </a:blip>
          <a:stretch>
            <a:fillRect/>
          </a:stretch>
        </p:blipFill>
        <p:spPr>
          <a:xfrm>
            <a:off x="152400" y="2253325"/>
            <a:ext cx="4132776" cy="2693524"/>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3" name="Shape 703"/>
        <p:cNvGrpSpPr/>
        <p:nvPr/>
      </p:nvGrpSpPr>
      <p:grpSpPr>
        <a:xfrm>
          <a:off x="0" y="0"/>
          <a:ext cx="0" cy="0"/>
          <a:chOff x="0" y="0"/>
          <a:chExt cx="0" cy="0"/>
        </a:xfrm>
      </p:grpSpPr>
      <p:sp>
        <p:nvSpPr>
          <p:cNvPr id="704" name="Google Shape;704;p75"/>
          <p:cNvSpPr txBox="1"/>
          <p:nvPr>
            <p:ph idx="4" type="body"/>
          </p:nvPr>
        </p:nvSpPr>
        <p:spPr>
          <a:xfrm>
            <a:off x="8208751" y="196725"/>
            <a:ext cx="8124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05" name="Google Shape;705;p75"/>
          <p:cNvSpPr txBox="1"/>
          <p:nvPr>
            <p:ph type="ctrTitle"/>
          </p:nvPr>
        </p:nvSpPr>
        <p:spPr>
          <a:xfrm>
            <a:off x="196950" y="223825"/>
            <a:ext cx="8011800" cy="1322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Links:</a:t>
            </a:r>
            <a:endParaRPr/>
          </a:p>
        </p:txBody>
      </p:sp>
      <p:sp>
        <p:nvSpPr>
          <p:cNvPr id="706" name="Google Shape;706;p75"/>
          <p:cNvSpPr txBox="1"/>
          <p:nvPr/>
        </p:nvSpPr>
        <p:spPr>
          <a:xfrm>
            <a:off x="250175" y="1255150"/>
            <a:ext cx="8604900" cy="3482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lang="en" sz="2400">
                <a:solidFill>
                  <a:schemeClr val="accent3"/>
                </a:solidFill>
                <a:highlight>
                  <a:schemeClr val="accent3"/>
                </a:highlight>
                <a:latin typeface="Merriweather"/>
                <a:ea typeface="Merriweather"/>
                <a:cs typeface="Merriweather"/>
                <a:sym typeface="Merriweather"/>
              </a:rPr>
              <a:t>	</a:t>
            </a:r>
            <a:r>
              <a:rPr lang="en" sz="2200">
                <a:solidFill>
                  <a:schemeClr val="accent3"/>
                </a:solidFill>
                <a:latin typeface="Merriweather"/>
                <a:ea typeface="Merriweather"/>
                <a:cs typeface="Merriweather"/>
                <a:sym typeface="Merriweather"/>
              </a:rPr>
              <a:t> 	</a:t>
            </a:r>
            <a:endParaRPr sz="2200">
              <a:solidFill>
                <a:schemeClr val="accent3"/>
              </a:solidFill>
              <a:latin typeface="Merriweather"/>
              <a:ea typeface="Merriweather"/>
              <a:cs typeface="Merriweather"/>
              <a:sym typeface="Merriweather"/>
            </a:endParaRPr>
          </a:p>
          <a:p>
            <a:pPr indent="0" lvl="0" marL="0" rtl="0" algn="l">
              <a:spcBef>
                <a:spcPts val="0"/>
              </a:spcBef>
              <a:spcAft>
                <a:spcPts val="0"/>
              </a:spcAft>
              <a:buClr>
                <a:schemeClr val="hlink"/>
              </a:buClr>
              <a:buSzPts val="1100"/>
              <a:buFont typeface="Arial"/>
              <a:buNone/>
            </a:pPr>
            <a:r>
              <a:rPr lang="en" sz="2200">
                <a:solidFill>
                  <a:schemeClr val="accent3"/>
                </a:solidFill>
                <a:latin typeface="Merriweather"/>
                <a:ea typeface="Merriweather"/>
                <a:cs typeface="Merriweather"/>
                <a:sym typeface="Merriweather"/>
              </a:rPr>
              <a:t> KIWISDR:</a:t>
            </a:r>
            <a:r>
              <a:rPr lang="en" sz="2200" u="sng">
                <a:solidFill>
                  <a:schemeClr val="accent3"/>
                </a:solidFill>
                <a:latin typeface="Merriweather"/>
                <a:ea typeface="Merriweather"/>
                <a:cs typeface="Merriweather"/>
                <a:sym typeface="Merriweather"/>
                <a:hlinkClick r:id="rId3">
                  <a:extLst>
                    <a:ext uri="{A12FA001-AC4F-418D-AE19-62706E023703}">
                      <ahyp:hlinkClr val="tx"/>
                    </a:ext>
                  </a:extLst>
                </a:hlinkClick>
              </a:rPr>
              <a:t> http://kiwisdr.com/public/</a:t>
            </a:r>
            <a:endParaRPr sz="2200">
              <a:solidFill>
                <a:schemeClr val="accent3"/>
              </a:solidFill>
              <a:latin typeface="Merriweather"/>
              <a:ea typeface="Merriweather"/>
              <a:cs typeface="Merriweather"/>
              <a:sym typeface="Merriweather"/>
            </a:endParaRPr>
          </a:p>
          <a:p>
            <a:pPr indent="0" lvl="0" marL="0" rtl="0" algn="l">
              <a:spcBef>
                <a:spcPts val="0"/>
              </a:spcBef>
              <a:spcAft>
                <a:spcPts val="0"/>
              </a:spcAft>
              <a:buClr>
                <a:schemeClr val="hlink"/>
              </a:buClr>
              <a:buSzPts val="1100"/>
              <a:buFont typeface="Arial"/>
              <a:buNone/>
            </a:pPr>
            <a:r>
              <a:rPr lang="en" sz="2200" u="sng">
                <a:solidFill>
                  <a:schemeClr val="accent3"/>
                </a:solidFill>
                <a:latin typeface="Merriweather"/>
                <a:ea typeface="Merriweather"/>
                <a:cs typeface="Merriweather"/>
                <a:sym typeface="Merriweather"/>
                <a:hlinkClick r:id="rId4">
                  <a:extLst>
                    <a:ext uri="{A12FA001-AC4F-418D-AE19-62706E023703}">
                      <ahyp:hlinkClr val="tx"/>
                    </a:ext>
                  </a:extLst>
                </a:hlinkClick>
              </a:rPr>
              <a:t>https://websdr.carrd.co/</a:t>
            </a:r>
            <a:endParaRPr sz="2200">
              <a:solidFill>
                <a:schemeClr val="accent3"/>
              </a:solidFill>
              <a:latin typeface="Merriweather"/>
              <a:ea typeface="Merriweather"/>
              <a:cs typeface="Merriweather"/>
              <a:sym typeface="Merriweather"/>
            </a:endParaRPr>
          </a:p>
          <a:p>
            <a:pPr indent="0" lvl="0" marL="0" rtl="0" algn="l">
              <a:spcBef>
                <a:spcPts val="0"/>
              </a:spcBef>
              <a:spcAft>
                <a:spcPts val="0"/>
              </a:spcAft>
              <a:buClr>
                <a:schemeClr val="hlink"/>
              </a:buClr>
              <a:buSzPts val="1100"/>
              <a:buFont typeface="Arial"/>
              <a:buNone/>
            </a:pPr>
            <a:r>
              <a:rPr lang="en" sz="2200" u="sng">
                <a:solidFill>
                  <a:schemeClr val="accent3"/>
                </a:solidFill>
                <a:latin typeface="Merriweather"/>
                <a:ea typeface="Merriweather"/>
                <a:cs typeface="Merriweather"/>
                <a:sym typeface="Merriweather"/>
                <a:hlinkClick r:id="rId5">
                  <a:extLst>
                    <a:ext uri="{A12FA001-AC4F-418D-AE19-62706E023703}">
                      <ahyp:hlinkClr val="tx"/>
                    </a:ext>
                  </a:extLst>
                </a:hlinkClick>
              </a:rPr>
              <a:t>http://g8ure.ddns.net:8079/</a:t>
            </a:r>
            <a:r>
              <a:rPr lang="en" sz="2200">
                <a:solidFill>
                  <a:schemeClr val="accent3"/>
                </a:solidFill>
                <a:latin typeface="Merriweather"/>
                <a:ea typeface="Merriweather"/>
                <a:cs typeface="Merriweather"/>
                <a:sym typeface="Merriweather"/>
              </a:rPr>
              <a:t> ← 80M Dipole FSK</a:t>
            </a:r>
            <a:endParaRPr sz="2200">
              <a:solidFill>
                <a:schemeClr val="accent3"/>
              </a:solidFill>
              <a:latin typeface="Merriweather"/>
              <a:ea typeface="Merriweather"/>
              <a:cs typeface="Merriweather"/>
              <a:sym typeface="Merriweather"/>
            </a:endParaRPr>
          </a:p>
          <a:p>
            <a:pPr indent="0" lvl="0" marL="0" rtl="0" algn="l">
              <a:spcBef>
                <a:spcPts val="0"/>
              </a:spcBef>
              <a:spcAft>
                <a:spcPts val="0"/>
              </a:spcAft>
              <a:buClr>
                <a:schemeClr val="hlink"/>
              </a:buClr>
              <a:buSzPts val="1100"/>
              <a:buFont typeface="Arial"/>
              <a:buNone/>
            </a:pPr>
            <a:r>
              <a:rPr lang="en" sz="2200" u="sng">
                <a:solidFill>
                  <a:schemeClr val="accent3"/>
                </a:solidFill>
                <a:latin typeface="Merriweather"/>
                <a:ea typeface="Merriweather"/>
                <a:cs typeface="Merriweather"/>
                <a:sym typeface="Merriweather"/>
                <a:hlinkClick r:id="rId6">
                  <a:extLst>
                    <a:ext uri="{A12FA001-AC4F-418D-AE19-62706E023703}">
                      <ahyp:hlinkClr val="tx"/>
                    </a:ext>
                  </a:extLst>
                </a:hlinkClick>
              </a:rPr>
              <a:t>http://sdr.hfunderground.com:8076/</a:t>
            </a:r>
            <a:r>
              <a:rPr lang="en" sz="2200">
                <a:solidFill>
                  <a:schemeClr val="accent3"/>
                </a:solidFill>
                <a:latin typeface="Merriweather"/>
                <a:ea typeface="Merriweather"/>
                <a:cs typeface="Merriweather"/>
                <a:sym typeface="Merriweather"/>
              </a:rPr>
              <a:t> ← 500ft Beverage to Europe</a:t>
            </a:r>
            <a:endParaRPr sz="2200">
              <a:solidFill>
                <a:schemeClr val="accent3"/>
              </a:solidFill>
              <a:latin typeface="Merriweather"/>
              <a:ea typeface="Merriweather"/>
              <a:cs typeface="Merriweather"/>
              <a:sym typeface="Merriweather"/>
            </a:endParaRPr>
          </a:p>
          <a:p>
            <a:pPr indent="0" lvl="0" marL="0" rtl="0" algn="l">
              <a:spcBef>
                <a:spcPts val="0"/>
              </a:spcBef>
              <a:spcAft>
                <a:spcPts val="0"/>
              </a:spcAft>
              <a:buNone/>
            </a:pPr>
            <a:r>
              <a:t/>
            </a:r>
            <a:endParaRPr sz="2200">
              <a:solidFill>
                <a:schemeClr val="accent3"/>
              </a:solidFill>
              <a:latin typeface="Merriweather"/>
              <a:ea typeface="Merriweather"/>
              <a:cs typeface="Merriweather"/>
              <a:sym typeface="Merriweathe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0" name="Shape 710"/>
        <p:cNvGrpSpPr/>
        <p:nvPr/>
      </p:nvGrpSpPr>
      <p:grpSpPr>
        <a:xfrm>
          <a:off x="0" y="0"/>
          <a:ext cx="0" cy="0"/>
          <a:chOff x="0" y="0"/>
          <a:chExt cx="0" cy="0"/>
        </a:xfrm>
      </p:grpSpPr>
      <p:sp>
        <p:nvSpPr>
          <p:cNvPr id="711" name="Google Shape;711;p7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12" name="Google Shape;712;p76"/>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13" name="Google Shape;713;p76"/>
          <p:cNvSpPr txBox="1"/>
          <p:nvPr/>
        </p:nvSpPr>
        <p:spPr>
          <a:xfrm>
            <a:off x="476600" y="575825"/>
            <a:ext cx="8469900" cy="1304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lang="en" sz="1100">
                <a:solidFill>
                  <a:schemeClr val="hlink"/>
                </a:solidFill>
              </a:rPr>
              <a:t>	 	</a:t>
            </a:r>
            <a:endParaRPr sz="1100">
              <a:solidFill>
                <a:schemeClr val="hlink"/>
              </a:solidFill>
            </a:endParaRPr>
          </a:p>
          <a:p>
            <a:pPr indent="0" lvl="0" marL="0" rtl="0" algn="l">
              <a:spcBef>
                <a:spcPts val="0"/>
              </a:spcBef>
              <a:spcAft>
                <a:spcPts val="0"/>
              </a:spcAft>
              <a:buClr>
                <a:schemeClr val="hlink"/>
              </a:buClr>
              <a:buSzPts val="1100"/>
              <a:buFont typeface="Arial"/>
              <a:buNone/>
            </a:pPr>
            <a:r>
              <a:rPr lang="en" sz="1100">
                <a:solidFill>
                  <a:schemeClr val="hlink"/>
                </a:solidFill>
              </a:rPr>
              <a:t>	 	</a:t>
            </a:r>
            <a:endParaRPr sz="2000">
              <a:solidFill>
                <a:schemeClr val="accent3"/>
              </a:solidFill>
              <a:latin typeface="Merriweather"/>
              <a:ea typeface="Merriweather"/>
              <a:cs typeface="Merriweather"/>
              <a:sym typeface="Merriweather"/>
            </a:endParaRPr>
          </a:p>
          <a:p>
            <a:pPr indent="0" lvl="0" marL="0" rtl="0" algn="ctr">
              <a:spcBef>
                <a:spcPts val="1200"/>
              </a:spcBef>
              <a:spcAft>
                <a:spcPts val="0"/>
              </a:spcAft>
              <a:buClr>
                <a:schemeClr val="hlink"/>
              </a:buClr>
              <a:buSzPts val="1100"/>
              <a:buFont typeface="Arial"/>
              <a:buNone/>
            </a:pPr>
            <a:r>
              <a:rPr b="1" lang="en" sz="2300">
                <a:solidFill>
                  <a:schemeClr val="accent3"/>
                </a:solidFill>
                <a:latin typeface="Merriweather"/>
                <a:ea typeface="Merriweather"/>
                <a:cs typeface="Merriweather"/>
                <a:sym typeface="Merriweather"/>
              </a:rPr>
              <a:t>My Gateway Drug to Ham Radio: Software Defined Radio </a:t>
            </a:r>
            <a:endParaRPr b="1" sz="2300">
              <a:solidFill>
                <a:schemeClr val="accent3"/>
              </a:solidFill>
              <a:latin typeface="Merriweather"/>
              <a:ea typeface="Merriweather"/>
              <a:cs typeface="Merriweather"/>
              <a:sym typeface="Merriweather"/>
            </a:endParaRPr>
          </a:p>
          <a:p>
            <a:pPr indent="0" lvl="0" marL="0" rtl="0" algn="l">
              <a:spcBef>
                <a:spcPts val="0"/>
              </a:spcBef>
              <a:spcAft>
                <a:spcPts val="0"/>
              </a:spcAft>
              <a:buNone/>
            </a:pPr>
            <a:r>
              <a:t/>
            </a:r>
            <a:endParaRPr sz="1000">
              <a:solidFill>
                <a:schemeClr val="dk2"/>
              </a:solidFill>
              <a:latin typeface="DM Sans"/>
              <a:ea typeface="DM Sans"/>
              <a:cs typeface="DM Sans"/>
              <a:sym typeface="DM Sans"/>
            </a:endParaRPr>
          </a:p>
        </p:txBody>
      </p:sp>
      <p:sp>
        <p:nvSpPr>
          <p:cNvPr id="714" name="Google Shape;714;p76"/>
          <p:cNvSpPr txBox="1"/>
          <p:nvPr/>
        </p:nvSpPr>
        <p:spPr>
          <a:xfrm>
            <a:off x="411900" y="1891350"/>
            <a:ext cx="4377900" cy="2922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lang="en" sz="1100">
                <a:solidFill>
                  <a:schemeClr val="hlink"/>
                </a:solidFill>
              </a:rPr>
              <a:t>	 	</a:t>
            </a:r>
            <a:endParaRPr sz="1100">
              <a:solidFill>
                <a:schemeClr val="hlink"/>
              </a:solidFill>
            </a:endParaRPr>
          </a:p>
          <a:p>
            <a:pPr indent="0" lvl="0" marL="0" rtl="0" algn="l">
              <a:spcBef>
                <a:spcPts val="0"/>
              </a:spcBef>
              <a:spcAft>
                <a:spcPts val="0"/>
              </a:spcAft>
              <a:buClr>
                <a:schemeClr val="hlink"/>
              </a:buClr>
              <a:buSzPts val="1100"/>
              <a:buFont typeface="Arial"/>
              <a:buNone/>
            </a:pPr>
            <a:r>
              <a:rPr lang="en" sz="1100">
                <a:solidFill>
                  <a:schemeClr val="hlink"/>
                </a:solidFill>
              </a:rPr>
              <a:t>	 	</a:t>
            </a:r>
            <a:endParaRPr sz="1100">
              <a:solidFill>
                <a:schemeClr val="hlink"/>
              </a:solidFill>
            </a:endParaRPr>
          </a:p>
          <a:p>
            <a:pPr indent="0" lvl="0" marL="0" rtl="0" algn="ctr">
              <a:spcBef>
                <a:spcPts val="1200"/>
              </a:spcBef>
              <a:spcAft>
                <a:spcPts val="0"/>
              </a:spcAft>
              <a:buClr>
                <a:schemeClr val="hlink"/>
              </a:buClr>
              <a:buSzPts val="1100"/>
              <a:buFont typeface="Arial"/>
              <a:buNone/>
            </a:pPr>
            <a:r>
              <a:rPr lang="en">
                <a:solidFill>
                  <a:schemeClr val="accent3"/>
                </a:solidFill>
                <a:latin typeface="Merriweather"/>
                <a:ea typeface="Merriweather"/>
                <a:cs typeface="Merriweather"/>
                <a:sym typeface="Merriweather"/>
              </a:rPr>
              <a:t>A software-defined radio (SDR) system is a radio communication system which uses software for the modulation and demodulation of radio signals. An SDR performs significant amounts of signal processing in a general purpose computer, or a reconfigurable piece of digital electronics. The goal of this design is to produce a radio that can receive and transmit a new form of radio protocol just by running new software.</a:t>
            </a:r>
            <a:endParaRPr>
              <a:solidFill>
                <a:schemeClr val="accent3"/>
              </a:solidFill>
              <a:latin typeface="Merriweather"/>
              <a:ea typeface="Merriweather"/>
              <a:cs typeface="Merriweather"/>
              <a:sym typeface="Merriweather"/>
            </a:endParaRPr>
          </a:p>
          <a:p>
            <a:pPr indent="0" lvl="0" marL="0" rtl="0" algn="l">
              <a:spcBef>
                <a:spcPts val="0"/>
              </a:spcBef>
              <a:spcAft>
                <a:spcPts val="0"/>
              </a:spcAft>
              <a:buNone/>
            </a:pPr>
            <a:r>
              <a:t/>
            </a:r>
            <a:endParaRPr sz="1200">
              <a:solidFill>
                <a:schemeClr val="accent3"/>
              </a:solidFill>
              <a:latin typeface="Merriweather"/>
              <a:ea typeface="Merriweather"/>
              <a:cs typeface="Merriweather"/>
              <a:sym typeface="Merriweather"/>
            </a:endParaRPr>
          </a:p>
        </p:txBody>
      </p:sp>
      <p:pic>
        <p:nvPicPr>
          <p:cNvPr id="715" name="Google Shape;715;p76" title="sdr.jpg"/>
          <p:cNvPicPr preferRelativeResize="0"/>
          <p:nvPr/>
        </p:nvPicPr>
        <p:blipFill>
          <a:blip r:embed="rId3">
            <a:alphaModFix/>
          </a:blip>
          <a:stretch>
            <a:fillRect/>
          </a:stretch>
        </p:blipFill>
        <p:spPr>
          <a:xfrm>
            <a:off x="4942200" y="2032925"/>
            <a:ext cx="3917616" cy="2477892"/>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9" name="Shape 719"/>
        <p:cNvGrpSpPr/>
        <p:nvPr/>
      </p:nvGrpSpPr>
      <p:grpSpPr>
        <a:xfrm>
          <a:off x="0" y="0"/>
          <a:ext cx="0" cy="0"/>
          <a:chOff x="0" y="0"/>
          <a:chExt cx="0" cy="0"/>
        </a:xfrm>
      </p:grpSpPr>
      <p:sp>
        <p:nvSpPr>
          <p:cNvPr id="720" name="Google Shape;720;p7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21" name="Google Shape;721;p77"/>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22" name="Google Shape;722;p77"/>
          <p:cNvSpPr txBox="1"/>
          <p:nvPr/>
        </p:nvSpPr>
        <p:spPr>
          <a:xfrm>
            <a:off x="207025" y="521900"/>
            <a:ext cx="8669700" cy="128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chemeClr val="accent3"/>
                </a:solidFill>
                <a:latin typeface="Merriweather"/>
                <a:ea typeface="Merriweather"/>
                <a:cs typeface="Merriweather"/>
                <a:sym typeface="Merriweather"/>
              </a:rPr>
              <a:t>Hf Radio Applications:</a:t>
            </a:r>
            <a:endParaRPr sz="3400">
              <a:solidFill>
                <a:schemeClr val="accent3"/>
              </a:solidFill>
              <a:latin typeface="Merriweather"/>
              <a:ea typeface="Merriweather"/>
              <a:cs typeface="Merriweather"/>
              <a:sym typeface="Merriweather"/>
            </a:endParaRPr>
          </a:p>
          <a:p>
            <a:pPr indent="0" lvl="0" marL="0" rtl="0" algn="ctr">
              <a:spcBef>
                <a:spcPts val="0"/>
              </a:spcBef>
              <a:spcAft>
                <a:spcPts val="0"/>
              </a:spcAft>
              <a:buNone/>
            </a:pPr>
            <a:r>
              <a:rPr lang="en" sz="3400">
                <a:solidFill>
                  <a:schemeClr val="accent3"/>
                </a:solidFill>
                <a:latin typeface="Merriweather"/>
                <a:ea typeface="Merriweather"/>
                <a:cs typeface="Merriweather"/>
                <a:sym typeface="Merriweather"/>
              </a:rPr>
              <a:t>Marine</a:t>
            </a:r>
            <a:endParaRPr sz="3400">
              <a:solidFill>
                <a:schemeClr val="accent3"/>
              </a:solidFill>
              <a:latin typeface="Merriweather"/>
              <a:ea typeface="Merriweather"/>
              <a:cs typeface="Merriweather"/>
              <a:sym typeface="Merriweather"/>
            </a:endParaRPr>
          </a:p>
        </p:txBody>
      </p:sp>
      <p:sp>
        <p:nvSpPr>
          <p:cNvPr id="723" name="Google Shape;723;p77"/>
          <p:cNvSpPr txBox="1"/>
          <p:nvPr/>
        </p:nvSpPr>
        <p:spPr>
          <a:xfrm>
            <a:off x="271725" y="1589425"/>
            <a:ext cx="3978900" cy="30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lang="en" sz="1700">
                <a:solidFill>
                  <a:schemeClr val="accent3"/>
                </a:solidFill>
                <a:latin typeface="Merriweather"/>
                <a:ea typeface="Merriweather"/>
                <a:cs typeface="Merriweather"/>
                <a:sym typeface="Merriweather"/>
              </a:rPr>
              <a:t>On the high seas safety is one of your main concerns. You cannot enjoy even a basic fishing trip without the right information such as navigational, meteorological warnings and forecasts. HF radio can provide you access to valuable zero hour information by using reliable and rock solid radio technologies.</a:t>
            </a:r>
            <a:endParaRPr sz="1500">
              <a:solidFill>
                <a:schemeClr val="dk2"/>
              </a:solidFill>
              <a:latin typeface="Merriweather"/>
              <a:ea typeface="Merriweather"/>
              <a:cs typeface="Merriweather"/>
              <a:sym typeface="Merriweather"/>
            </a:endParaRPr>
          </a:p>
        </p:txBody>
      </p:sp>
      <p:pic>
        <p:nvPicPr>
          <p:cNvPr id="724" name="Google Shape;724;p77" title="marine-ssb.jpg"/>
          <p:cNvPicPr preferRelativeResize="0"/>
          <p:nvPr/>
        </p:nvPicPr>
        <p:blipFill>
          <a:blip r:embed="rId3">
            <a:alphaModFix/>
          </a:blip>
          <a:stretch>
            <a:fillRect/>
          </a:stretch>
        </p:blipFill>
        <p:spPr>
          <a:xfrm>
            <a:off x="4337325" y="1816913"/>
            <a:ext cx="4539408" cy="255341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8" name="Shape 728"/>
        <p:cNvGrpSpPr/>
        <p:nvPr/>
      </p:nvGrpSpPr>
      <p:grpSpPr>
        <a:xfrm>
          <a:off x="0" y="0"/>
          <a:ext cx="0" cy="0"/>
          <a:chOff x="0" y="0"/>
          <a:chExt cx="0" cy="0"/>
        </a:xfrm>
      </p:grpSpPr>
      <p:sp>
        <p:nvSpPr>
          <p:cNvPr id="729" name="Google Shape;729;p7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30" name="Google Shape;730;p78"/>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Marine HF Modes</a:t>
            </a:r>
            <a:endParaRPr/>
          </a:p>
        </p:txBody>
      </p:sp>
      <p:sp>
        <p:nvSpPr>
          <p:cNvPr id="731" name="Google Shape;731;p78"/>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32" name="Google Shape;732;p78"/>
          <p:cNvSpPr txBox="1"/>
          <p:nvPr/>
        </p:nvSpPr>
        <p:spPr>
          <a:xfrm>
            <a:off x="207025" y="478775"/>
            <a:ext cx="8637300" cy="4377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Frequency Shift Keying</a:t>
            </a:r>
            <a:r>
              <a:rPr lang="en" sz="1300">
                <a:solidFill>
                  <a:schemeClr val="dk2"/>
                </a:solidFill>
                <a:latin typeface="DM Sans"/>
                <a:ea typeface="DM Sans"/>
                <a:cs typeface="DM Sans"/>
                <a:sym typeface="DM Sans"/>
              </a:rPr>
              <a:t>, Frequency-shift keying sends one bit by playing one of two tones. AudioCipher's FSK mode uses a 1000 Hz tone for a 0 and a 1200 Hz tone for a 1, transmitted at 45 bits per second by default. FSK is one of the oldest digital modulation methods still in daily use, and it earns its place by being almost embarrassingly simple to build and hard to confuse in noisy conditions.</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Automatic Link Establishment</a:t>
            </a:r>
            <a:r>
              <a:rPr lang="en" sz="1300">
                <a:solidFill>
                  <a:schemeClr val="dk2"/>
                </a:solidFill>
                <a:latin typeface="DM Sans"/>
                <a:ea typeface="DM Sans"/>
                <a:cs typeface="DM Sans"/>
                <a:sym typeface="DM Sans"/>
              </a:rPr>
              <a:t>, commonly known as ALE, is the worldwide for digitally initiating and sustaining HF radio communications. ALE is a feature in an HF communications radio transceiver system that enables the radio station to make contact, or initiate a communications circuit, between itself and another HF radio station or network of stations. The purpose is to provide a reliable rapid method of calling and connecting during constantly changing HF ionospheric propagation, reception interference, and shared spectrum use of busy or congested HF channels.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None/>
            </a:pPr>
            <a:r>
              <a:rPr b="1" lang="en" sz="1300">
                <a:solidFill>
                  <a:schemeClr val="dk2"/>
                </a:solidFill>
                <a:latin typeface="DM Sans"/>
                <a:ea typeface="DM Sans"/>
                <a:cs typeface="DM Sans"/>
                <a:sym typeface="DM Sans"/>
              </a:rPr>
              <a:t>Driftnet Radio Buoys</a:t>
            </a:r>
            <a:r>
              <a:rPr lang="en" sz="1300">
                <a:solidFill>
                  <a:schemeClr val="dk2"/>
                </a:solidFill>
                <a:latin typeface="DM Sans"/>
                <a:ea typeface="DM Sans"/>
                <a:cs typeface="DM Sans"/>
                <a:sym typeface="DM Sans"/>
              </a:rPr>
              <a:t> (DRB) A driftnet beacon is a battery-powered radio transmitter installed inside a marine buoy. This "radio buoy" / "fishing buoy" / "fishery buoy"  is tied to the end of an ocean drift net, or occasionally, a longline . The signal allows fishermen to perform RDF (radio direction finding) techniques to determine the exact location of the net after it's been deployed a while.</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SITOR-B</a:t>
            </a:r>
            <a:r>
              <a:rPr lang="en" sz="1300">
                <a:solidFill>
                  <a:schemeClr val="dk2"/>
                </a:solidFill>
                <a:latin typeface="DM Sans"/>
                <a:ea typeface="DM Sans"/>
                <a:cs typeface="DM Sans"/>
                <a:sym typeface="DM Sans"/>
              </a:rPr>
              <a:t> is one of two modes of SITOR (Simplex Teletype Over Radio). NAVTEX and AMTOR-FEC/AMTOR-B uses the SITOR-B protocol. Based on CCIR 625 This mode is often used in broadcasts of navigational and other warnings from maritime stations. https://www.youtube.com/watch?v=JzIGZO02UKQ</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6" name="Shape 736"/>
        <p:cNvGrpSpPr/>
        <p:nvPr/>
      </p:nvGrpSpPr>
      <p:grpSpPr>
        <a:xfrm>
          <a:off x="0" y="0"/>
          <a:ext cx="0" cy="0"/>
          <a:chOff x="0" y="0"/>
          <a:chExt cx="0" cy="0"/>
        </a:xfrm>
      </p:grpSpPr>
      <p:sp>
        <p:nvSpPr>
          <p:cNvPr id="737" name="Google Shape;737;p7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38" name="Google Shape;738;p79"/>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Marine HF Modes</a:t>
            </a:r>
            <a:endParaRPr/>
          </a:p>
        </p:txBody>
      </p:sp>
      <p:sp>
        <p:nvSpPr>
          <p:cNvPr id="739" name="Google Shape;739;p79"/>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40" name="Google Shape;740;p79"/>
          <p:cNvSpPr txBox="1"/>
          <p:nvPr/>
        </p:nvSpPr>
        <p:spPr>
          <a:xfrm>
            <a:off x="163900" y="521900"/>
            <a:ext cx="8857200" cy="4141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Global Maritime Distress and Safety System's Digital Selective Calling System</a:t>
            </a:r>
            <a:r>
              <a:rPr lang="en" sz="1300">
                <a:solidFill>
                  <a:schemeClr val="dk2"/>
                </a:solidFill>
                <a:latin typeface="DM Sans"/>
                <a:ea typeface="DM Sans"/>
                <a:cs typeface="DM Sans"/>
                <a:sym typeface="DM Sans"/>
              </a:rPr>
              <a:t> is a maritime communication protocol using FSK, quite similar to SITOR and used on VHF, MF and HF marine bands. CCIR 493-4 Selcall, also known as HF Selcall, Australian Selcall, and Codan 8580 Selcall, is a Selcall standard developed in Australia for the HF band. Used by Amateur radio and many HF modems.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Weather FAX</a:t>
            </a:r>
            <a:r>
              <a:rPr lang="en" sz="1300">
                <a:solidFill>
                  <a:schemeClr val="dk2"/>
                </a:solidFill>
                <a:latin typeface="DM Sans"/>
                <a:ea typeface="DM Sans"/>
                <a:cs typeface="DM Sans"/>
                <a:sym typeface="DM Sans"/>
              </a:rPr>
              <a:t> (WEFAX) was thought to be going dead years ago, but continues to be heavily used. There are even reports of the Japanese news agency (KYODO) sending newspapers (in Japanese) to fishing fleets. It should be noted that FAX use by other press services died out years ago. There are numerous applications that can copy this mode.</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Coastal ocean dynamics applications radar</a:t>
            </a:r>
            <a:r>
              <a:rPr lang="en" sz="1300">
                <a:solidFill>
                  <a:schemeClr val="dk2"/>
                </a:solidFill>
                <a:latin typeface="DM Sans"/>
                <a:ea typeface="DM Sans"/>
                <a:cs typeface="DM Sans"/>
                <a:sym typeface="DM Sans"/>
              </a:rPr>
              <a:t> (CODAR) is a type of portable, land-based, high frequency (HF) radar developed between 1973 and 1983 at NOAA's Wave Propagation Laboratory in Boulder, Colorado. CODAR is a noninvasive system that can measure and map near-surface ocean currents in coastal waters. It is transportable and can produce ocean current maps on site in near real time. Moreover, using CODAR it is possible to measure wave heights and produce an indirect estimate of local wind direction.</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8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46" name="Google Shape;746;p80"/>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Marine HF Modes</a:t>
            </a:r>
            <a:endParaRPr/>
          </a:p>
        </p:txBody>
      </p:sp>
      <p:sp>
        <p:nvSpPr>
          <p:cNvPr id="747" name="Google Shape;747;p80"/>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48" name="Google Shape;748;p80"/>
          <p:cNvSpPr txBox="1"/>
          <p:nvPr/>
        </p:nvSpPr>
        <p:spPr>
          <a:xfrm>
            <a:off x="196250" y="511125"/>
            <a:ext cx="3989700" cy="395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a:solidFill>
                  <a:schemeClr val="dk2"/>
                </a:solidFill>
                <a:latin typeface="DM Sans"/>
                <a:ea typeface="DM Sans"/>
                <a:cs typeface="DM Sans"/>
                <a:sym typeface="DM Sans"/>
              </a:rPr>
              <a:t>PACTOR</a:t>
            </a:r>
            <a:r>
              <a:rPr lang="en">
                <a:solidFill>
                  <a:schemeClr val="dk2"/>
                </a:solidFill>
                <a:latin typeface="DM Sans"/>
                <a:ea typeface="DM Sans"/>
                <a:cs typeface="DM Sans"/>
                <a:sym typeface="DM Sans"/>
              </a:rPr>
              <a:t> is a radio modulation mode used by amateur radio operators, marine radio stations, military or government users such as the United States Department of Homeland Security &amp; its cybersecurity agency CISA, and radio stations in isolated areas to send and receive digital information via radio. PACTOR is an evolution of both AMTOR and packet radio; its name is a portmanteau of these two technologies' names. PACTOR uses a combination of simple FSK modulation, and the ARQ protocol for error detection and data throughput. </a:t>
            </a:r>
            <a:endParaRPr>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0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pic>
        <p:nvPicPr>
          <p:cNvPr id="749" name="Google Shape;749;p80" title="marineradiolicense.jpg"/>
          <p:cNvPicPr preferRelativeResize="0"/>
          <p:nvPr/>
        </p:nvPicPr>
        <p:blipFill>
          <a:blip r:embed="rId3">
            <a:alphaModFix/>
          </a:blip>
          <a:stretch>
            <a:fillRect/>
          </a:stretch>
        </p:blipFill>
        <p:spPr>
          <a:xfrm>
            <a:off x="4338350" y="558225"/>
            <a:ext cx="4653250" cy="311186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sp>
        <p:nvSpPr>
          <p:cNvPr id="754" name="Google Shape;754;p81"/>
          <p:cNvSpPr txBox="1"/>
          <p:nvPr>
            <p:ph type="ctrTitle"/>
          </p:nvPr>
        </p:nvSpPr>
        <p:spPr>
          <a:xfrm>
            <a:off x="196950" y="223825"/>
            <a:ext cx="8947200" cy="14088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sz="3400"/>
              <a:t>HF Radio Applications:</a:t>
            </a:r>
            <a:endParaRPr sz="3400"/>
          </a:p>
          <a:p>
            <a:pPr indent="0" lvl="0" marL="0" rtl="0" algn="ctr">
              <a:spcBef>
                <a:spcPts val="0"/>
              </a:spcBef>
              <a:spcAft>
                <a:spcPts val="0"/>
              </a:spcAft>
              <a:buNone/>
            </a:pPr>
            <a:r>
              <a:rPr lang="en" sz="3400"/>
              <a:t>Aviation</a:t>
            </a:r>
            <a:endParaRPr sz="3400"/>
          </a:p>
        </p:txBody>
      </p:sp>
      <p:sp>
        <p:nvSpPr>
          <p:cNvPr id="755" name="Google Shape;755;p81"/>
          <p:cNvSpPr txBox="1"/>
          <p:nvPr>
            <p:ph idx="2" type="subTitle"/>
          </p:nvPr>
        </p:nvSpPr>
        <p:spPr>
          <a:xfrm>
            <a:off x="196950" y="1718825"/>
            <a:ext cx="3986700" cy="284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50">
                <a:latin typeface="Merriweather Medium"/>
                <a:ea typeface="Merriweather Medium"/>
                <a:cs typeface="Merriweather Medium"/>
                <a:sym typeface="Merriweather Medium"/>
              </a:rPr>
              <a:t>Thousands of planes cover the globe every day so HF and VHF radio systems each fill important roles in aviation. HF covers long-distance communication past the horizon, while VHF gives pilots and controllers clear, reliable links within shorter ranges, especially in busy airspace and critical phases of flight.</a:t>
            </a:r>
            <a:endParaRPr sz="1650">
              <a:latin typeface="Merriweather Medium"/>
              <a:ea typeface="Merriweather Medium"/>
              <a:cs typeface="Merriweather Medium"/>
              <a:sym typeface="Merriweather Medium"/>
            </a:endParaRPr>
          </a:p>
        </p:txBody>
      </p:sp>
      <p:pic>
        <p:nvPicPr>
          <p:cNvPr id="756" name="Google Shape;756;p81" title="hon-aero-pilatus-primus-apex.jpg"/>
          <p:cNvPicPr preferRelativeResize="0"/>
          <p:nvPr/>
        </p:nvPicPr>
        <p:blipFill>
          <a:blip r:embed="rId3">
            <a:alphaModFix/>
          </a:blip>
          <a:stretch>
            <a:fillRect/>
          </a:stretch>
        </p:blipFill>
        <p:spPr>
          <a:xfrm>
            <a:off x="4336050" y="1718825"/>
            <a:ext cx="4655549" cy="286227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0" name="Shape 760"/>
        <p:cNvGrpSpPr/>
        <p:nvPr/>
      </p:nvGrpSpPr>
      <p:grpSpPr>
        <a:xfrm>
          <a:off x="0" y="0"/>
          <a:ext cx="0" cy="0"/>
          <a:chOff x="0" y="0"/>
          <a:chExt cx="0" cy="0"/>
        </a:xfrm>
      </p:grpSpPr>
      <p:sp>
        <p:nvSpPr>
          <p:cNvPr id="761" name="Google Shape;761;p8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62" name="Google Shape;762;p82"/>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763" name="Google Shape;763;p82"/>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64" name="Google Shape;764;p82"/>
          <p:cNvSpPr txBox="1"/>
          <p:nvPr/>
        </p:nvSpPr>
        <p:spPr>
          <a:xfrm>
            <a:off x="185475" y="489550"/>
            <a:ext cx="8761200" cy="41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Major World Air Route Areas</a:t>
            </a:r>
            <a:r>
              <a:rPr lang="en" sz="1300">
                <a:solidFill>
                  <a:schemeClr val="dk2"/>
                </a:solidFill>
                <a:latin typeface="DM Sans"/>
                <a:ea typeface="DM Sans"/>
                <a:cs typeface="DM Sans"/>
                <a:sym typeface="DM Sans"/>
              </a:rPr>
              <a:t> (MWARA) are 11 designated regions managed by the ICAO High Frequency (HF) Radio Network to provide voice communication coverage over vast oceanic and remote areas where VHF radio and radar are ineffective. These areas ensure continuous air traffic control contact via upper side band transmissions, primarily in English, supported by ground stations ranging from New York to Tokyo</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High Frequency Global Communications System</a:t>
            </a:r>
            <a:r>
              <a:rPr lang="en" sz="1300">
                <a:solidFill>
                  <a:schemeClr val="dk2"/>
                </a:solidFill>
                <a:latin typeface="DM Sans"/>
                <a:ea typeface="DM Sans"/>
                <a:cs typeface="DM Sans"/>
                <a:sym typeface="DM Sans"/>
              </a:rPr>
              <a:t>, HFGCS for short, is a series of networks created by the United States Air Force to send coded messages to deployed aircraft. There are seven frequencies used by the system, but some messages are usually transmitted on one frequency. When a message is transmitted on one or more (Sometimes even all) of these frequencies, an echo can be heard in the transmission. Those that broadcast these messages are given code names, some examples are 'Backyard', 'Racetrack', or 'Apathy'. The messages are decoded in a NATO phonetic-numeral alphabet. There is no channel marker for these frequencies. The messages are sent through EAMs, or Emergency Action Messages.</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High Frequency Data Link</a:t>
            </a:r>
            <a:r>
              <a:rPr lang="en" sz="1300">
                <a:solidFill>
                  <a:schemeClr val="dk2"/>
                </a:solidFill>
                <a:latin typeface="DM Sans"/>
                <a:ea typeface="DM Sans"/>
                <a:cs typeface="DM Sans"/>
                <a:sym typeface="DM Sans"/>
              </a:rPr>
              <a:t>, also known as HF-ACARS, ARINC 753, ARINC 635, and HF DATALINK,is a data link that aircraft use to communicate short messages over long distances using HF signals. HFDL is defined in ARINC spec 753.</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lang="en" sz="1300">
                <a:solidFill>
                  <a:schemeClr val="dk2"/>
                </a:solidFill>
                <a:latin typeface="DM Sans"/>
                <a:ea typeface="DM Sans"/>
                <a:cs typeface="DM Sans"/>
                <a:sym typeface="DM Sans"/>
              </a:rPr>
              <a:t>Transmissions on HF are in USB on a sub-carrier of 1440 Hz with a symbol speed of 1800 baud. Data is sent at 300, 600, 1200 or 1800 bps. HFDL can use BPSK, QPSK, and 8-PSK.</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sp>
        <p:nvSpPr>
          <p:cNvPr id="769" name="Google Shape;769;p8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0" name="Google Shape;770;p83"/>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771" name="Google Shape;771;p83"/>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72" name="Google Shape;772;p83"/>
          <p:cNvSpPr txBox="1"/>
          <p:nvPr/>
        </p:nvSpPr>
        <p:spPr>
          <a:xfrm>
            <a:off x="304075" y="608150"/>
            <a:ext cx="4205400" cy="420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CAO Selcal</a:t>
            </a:r>
            <a:r>
              <a:rPr lang="en" sz="1300">
                <a:solidFill>
                  <a:schemeClr val="dk2"/>
                </a:solidFill>
                <a:latin typeface="DM Sans"/>
                <a:ea typeface="DM Sans"/>
                <a:cs typeface="DM Sans"/>
                <a:sym typeface="DM Sans"/>
              </a:rPr>
              <a:t> (also known as AVCALL, ANNEX 10, or just SELCAL) is a HF/VHF aviation selective calling system used by ground stations to initiate radio communications with aircraft. This mode is defined by the International Civil Aviation Organization (ICAO)</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lang="en" sz="1300">
                <a:solidFill>
                  <a:schemeClr val="dk2"/>
                </a:solidFill>
                <a:latin typeface="DM Sans"/>
                <a:ea typeface="DM Sans"/>
                <a:cs typeface="DM Sans"/>
                <a:sym typeface="DM Sans"/>
              </a:rPr>
              <a:t>The first version of Selcal in 1985 used only 12 tones (A through M except I). In 1994, the standard was extended to have 16 tones, adding tones P, Q, R, and S. With the 16 tone format, the number of possible allowable codes was extended to 10,920. Selcal codes assigned to aircraft previously use a subset of only twelve letters/tones. Therefore, more than one aircraft may be designated by the same code </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000">
              <a:solidFill>
                <a:schemeClr val="dk2"/>
              </a:solidFill>
              <a:latin typeface="DM Sans"/>
              <a:ea typeface="DM Sans"/>
              <a:cs typeface="DM Sans"/>
              <a:sym typeface="DM Sans"/>
            </a:endParaRPr>
          </a:p>
        </p:txBody>
      </p:sp>
      <p:pic>
        <p:nvPicPr>
          <p:cNvPr id="773" name="Google Shape;773;p83" title="selcal1.png"/>
          <p:cNvPicPr preferRelativeResize="0"/>
          <p:nvPr/>
        </p:nvPicPr>
        <p:blipFill>
          <a:blip r:embed="rId3">
            <a:alphaModFix/>
          </a:blip>
          <a:stretch>
            <a:fillRect/>
          </a:stretch>
        </p:blipFill>
        <p:spPr>
          <a:xfrm>
            <a:off x="4661875" y="558225"/>
            <a:ext cx="4205400" cy="44328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8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79" name="Google Shape;779;p84"/>
          <p:cNvSpPr txBox="1"/>
          <p:nvPr>
            <p:ph idx="3"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80" name="Google Shape;780;p84"/>
          <p:cNvSpPr txBox="1"/>
          <p:nvPr/>
        </p:nvSpPr>
        <p:spPr>
          <a:xfrm>
            <a:off x="207025" y="521900"/>
            <a:ext cx="8669700" cy="128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400">
                <a:solidFill>
                  <a:schemeClr val="accent3"/>
                </a:solidFill>
                <a:latin typeface="Merriweather"/>
                <a:ea typeface="Merriweather"/>
                <a:cs typeface="Merriweather"/>
                <a:sym typeface="Merriweather"/>
              </a:rPr>
              <a:t>Hf Radio Applications:</a:t>
            </a:r>
            <a:endParaRPr sz="3400">
              <a:solidFill>
                <a:schemeClr val="accent3"/>
              </a:solidFill>
              <a:latin typeface="Merriweather"/>
              <a:ea typeface="Merriweather"/>
              <a:cs typeface="Merriweather"/>
              <a:sym typeface="Merriweather"/>
            </a:endParaRPr>
          </a:p>
          <a:p>
            <a:pPr indent="0" lvl="0" marL="0" rtl="0" algn="ctr">
              <a:spcBef>
                <a:spcPts val="0"/>
              </a:spcBef>
              <a:spcAft>
                <a:spcPts val="0"/>
              </a:spcAft>
              <a:buNone/>
            </a:pPr>
            <a:r>
              <a:rPr lang="en" sz="3400">
                <a:solidFill>
                  <a:schemeClr val="accent3"/>
                </a:solidFill>
                <a:latin typeface="Merriweather"/>
                <a:ea typeface="Merriweather"/>
                <a:cs typeface="Merriweather"/>
                <a:sym typeface="Merriweather"/>
              </a:rPr>
              <a:t>Military</a:t>
            </a:r>
            <a:endParaRPr sz="3400">
              <a:solidFill>
                <a:schemeClr val="accent3"/>
              </a:solidFill>
              <a:latin typeface="Merriweather"/>
              <a:ea typeface="Merriweather"/>
              <a:cs typeface="Merriweather"/>
              <a:sym typeface="Merriweather"/>
            </a:endParaRPr>
          </a:p>
        </p:txBody>
      </p:sp>
      <p:sp>
        <p:nvSpPr>
          <p:cNvPr id="781" name="Google Shape;781;p84"/>
          <p:cNvSpPr txBox="1"/>
          <p:nvPr/>
        </p:nvSpPr>
        <p:spPr>
          <a:xfrm>
            <a:off x="271725" y="1589425"/>
            <a:ext cx="3978900" cy="3008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chemeClr val="accent3"/>
                </a:solidFill>
                <a:latin typeface="Merriweather"/>
                <a:ea typeface="Merriweather"/>
                <a:cs typeface="Merriweather"/>
                <a:sym typeface="Merriweather"/>
              </a:rPr>
              <a:t>The US military, NATO and its allies must always have a means to communicate even under the toughest conditions. Adversarial nations are working on anti-</a:t>
            </a:r>
            <a:r>
              <a:rPr lang="en" sz="1500">
                <a:solidFill>
                  <a:schemeClr val="accent3"/>
                </a:solidFill>
                <a:latin typeface="Merriweather"/>
                <a:ea typeface="Merriweather"/>
                <a:cs typeface="Merriweather"/>
                <a:sym typeface="Merriweather"/>
              </a:rPr>
              <a:t>satellite</a:t>
            </a:r>
            <a:r>
              <a:rPr lang="en" sz="1500">
                <a:solidFill>
                  <a:schemeClr val="accent3"/>
                </a:solidFill>
                <a:latin typeface="Merriweather"/>
                <a:ea typeface="Merriweather"/>
                <a:cs typeface="Merriweather"/>
                <a:sym typeface="Merriweather"/>
              </a:rPr>
              <a:t> weaponry</a:t>
            </a:r>
            <a:r>
              <a:rPr lang="en" sz="1500">
                <a:solidFill>
                  <a:schemeClr val="accent3"/>
                </a:solidFill>
                <a:latin typeface="Merriweather"/>
                <a:ea typeface="Merriweather"/>
                <a:cs typeface="Merriweather"/>
                <a:sym typeface="Merriweather"/>
              </a:rPr>
              <a:t> </a:t>
            </a:r>
            <a:r>
              <a:rPr lang="en" sz="1500">
                <a:solidFill>
                  <a:schemeClr val="accent3"/>
                </a:solidFill>
                <a:latin typeface="Merriweather"/>
                <a:ea typeface="Merriweather"/>
                <a:cs typeface="Merriweather"/>
                <a:sym typeface="Merriweather"/>
              </a:rPr>
              <a:t>so it is necessary to be able to communicate in difficult environments. High frequency communications are the bedrock of today’s military, from Battle Force Mail over HF to Tactical Encrypted Data Links. They have mastered modern radio communications.</a:t>
            </a:r>
            <a:endParaRPr sz="1300">
              <a:solidFill>
                <a:schemeClr val="dk2"/>
              </a:solidFill>
              <a:latin typeface="Merriweather"/>
              <a:ea typeface="Merriweather"/>
              <a:cs typeface="Merriweather"/>
              <a:sym typeface="Merriweather"/>
            </a:endParaRPr>
          </a:p>
        </p:txBody>
      </p:sp>
      <p:pic>
        <p:nvPicPr>
          <p:cNvPr id="782" name="Google Shape;782;p84" title="cs-tcom-falcon-iii-poland-7800h-160.jpg"/>
          <p:cNvPicPr preferRelativeResize="0"/>
          <p:nvPr/>
        </p:nvPicPr>
        <p:blipFill>
          <a:blip r:embed="rId3">
            <a:alphaModFix/>
          </a:blip>
          <a:stretch>
            <a:fillRect/>
          </a:stretch>
        </p:blipFill>
        <p:spPr>
          <a:xfrm>
            <a:off x="4403025" y="1957400"/>
            <a:ext cx="4554339" cy="2553416"/>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6" name="Shape 786"/>
        <p:cNvGrpSpPr/>
        <p:nvPr/>
      </p:nvGrpSpPr>
      <p:grpSpPr>
        <a:xfrm>
          <a:off x="0" y="0"/>
          <a:ext cx="0" cy="0"/>
          <a:chOff x="0" y="0"/>
          <a:chExt cx="0" cy="0"/>
        </a:xfrm>
      </p:grpSpPr>
      <p:sp>
        <p:nvSpPr>
          <p:cNvPr id="787" name="Google Shape;787;p8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88" name="Google Shape;788;p85"/>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789" name="Google Shape;789;p85"/>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90" name="Google Shape;790;p85"/>
          <p:cNvSpPr txBox="1"/>
          <p:nvPr/>
        </p:nvSpPr>
        <p:spPr>
          <a:xfrm>
            <a:off x="185475" y="489550"/>
            <a:ext cx="8761200" cy="41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STANAG 4197</a:t>
            </a:r>
            <a:r>
              <a:rPr lang="en" sz="1300">
                <a:solidFill>
                  <a:schemeClr val="dk2"/>
                </a:solidFill>
                <a:latin typeface="DM Sans"/>
                <a:ea typeface="DM Sans"/>
                <a:cs typeface="DM Sans"/>
                <a:sym typeface="DM Sans"/>
              </a:rPr>
              <a:t> is a NATO QPSK OFDM signal used in Advanced Narrowband Digital Voice Terminal (ANDVT or AN/DVT)modems that transmit encrypted digital voice over HF. These modems include the ANDVT MINTERM KY-99A modem.</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lang="en" sz="1300">
                <a:solidFill>
                  <a:schemeClr val="dk2"/>
                </a:solidFill>
                <a:latin typeface="DM Sans"/>
                <a:ea typeface="DM Sans"/>
                <a:cs typeface="DM Sans"/>
                <a:sym typeface="DM Sans"/>
              </a:rPr>
              <a:t>STANAG 4197 is defined as "Modulation and coding characteristics that must be common to assure interoperability of 2400 bps linear predictive encoded digital speech transmitted over HF radio facilities". This signal utilizes similar waveforms to the MIL-STD-188-110A/B Appendix B waveform but this does not utilize the 393.75 Hz pilot tone, and has a unique preamble that differs from the App. B waveform.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Customs Over The Horizon Enforcement Network</a:t>
            </a:r>
            <a:r>
              <a:rPr lang="en" sz="1300">
                <a:solidFill>
                  <a:schemeClr val="dk2"/>
                </a:solidFill>
                <a:latin typeface="DM Sans"/>
                <a:ea typeface="DM Sans"/>
                <a:cs typeface="DM Sans"/>
                <a:sym typeface="DM Sans"/>
              </a:rPr>
              <a:t>, or COTHEN, provides communications support for more than 235 aircraft, marine interdiction vessels, command offices, and numerous allied agencies including the USCG, DEA, Border Patrol, Army, Navy, and Joint Interagency Task Forces. COTHEN's Technical Service Center (TSC) provides real-time on-the-air support services and guarantees communications between users. COTHEN provides telephone patch (TRICS), a platform tracking and location system (TRACS), and over-the-air-rekeying capabilities (DARK).</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lang="en" sz="1300">
                <a:solidFill>
                  <a:schemeClr val="dk2"/>
                </a:solidFill>
                <a:latin typeface="DM Sans"/>
                <a:ea typeface="DM Sans"/>
                <a:cs typeface="DM Sans"/>
                <a:sym typeface="DM Sans"/>
              </a:rPr>
              <a:t>COTHEN uses a Rockwell/Collins ALE (Automatic Link Establishment) protocol to connect users to each other over the HF spectrum. If you listen to frequencies in use on the COTHEN network, you will hear the ALE sounding calls which units periodically and automatically initiate to determine the best frequency to use for calls to other units.</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4" name="Shape 794"/>
        <p:cNvGrpSpPr/>
        <p:nvPr/>
      </p:nvGrpSpPr>
      <p:grpSpPr>
        <a:xfrm>
          <a:off x="0" y="0"/>
          <a:ext cx="0" cy="0"/>
          <a:chOff x="0" y="0"/>
          <a:chExt cx="0" cy="0"/>
        </a:xfrm>
      </p:grpSpPr>
      <p:sp>
        <p:nvSpPr>
          <p:cNvPr id="795" name="Google Shape;795;p8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796" name="Google Shape;796;p86"/>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797" name="Google Shape;797;p86"/>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sp>
        <p:nvSpPr>
          <p:cNvPr id="798" name="Google Shape;798;p86"/>
          <p:cNvSpPr txBox="1"/>
          <p:nvPr/>
        </p:nvSpPr>
        <p:spPr>
          <a:xfrm>
            <a:off x="185475" y="489550"/>
            <a:ext cx="8761200" cy="417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NATO BRASS</a:t>
            </a:r>
            <a:r>
              <a:rPr lang="en" sz="1300">
                <a:solidFill>
                  <a:schemeClr val="dk2"/>
                </a:solidFill>
                <a:latin typeface="DM Sans"/>
                <a:ea typeface="DM Sans"/>
                <a:cs typeface="DM Sans"/>
                <a:sym typeface="DM Sans"/>
              </a:rPr>
              <a:t> (Broadcast and Ship to Shore) is HF radio system definition for long-range communication between naval vessels and shore stations. Continuous broadcasting from shore over wide coverage areas over multiple HF frequencies can deliver messages to multiple ships. Therefore, NATO BRASS enable ships in EMCON (Emission Control – Radio Silence) to still receive critical broadcast messages.</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b="1" lang="en" sz="1300">
                <a:solidFill>
                  <a:schemeClr val="dk2"/>
                </a:solidFill>
                <a:latin typeface="DM Sans"/>
                <a:ea typeface="DM Sans"/>
                <a:cs typeface="DM Sans"/>
                <a:sym typeface="DM Sans"/>
              </a:rPr>
              <a:t>Link-11 </a:t>
            </a:r>
            <a:r>
              <a:rPr lang="en" sz="1300">
                <a:solidFill>
                  <a:schemeClr val="dk2"/>
                </a:solidFill>
                <a:latin typeface="DM Sans"/>
                <a:ea typeface="DM Sans"/>
                <a:cs typeface="DM Sans"/>
                <a:sym typeface="DM Sans"/>
              </a:rPr>
              <a:t>(Also known as ALLIGATOR, STANAG 5511, TADIL-A, MIL-STD-6011, and MIL-STD-188-203-1A) is a Tactical Data Link standard (formerly known as Tactical Digital Information Link (TADIL) used by NATO and the US Military for Maritime Tactical Data Exchange.</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t/>
            </a:r>
            <a:endParaRPr sz="1300">
              <a:solidFill>
                <a:schemeClr val="dk2"/>
              </a:solidFill>
              <a:latin typeface="DM Sans"/>
              <a:ea typeface="DM Sans"/>
              <a:cs typeface="DM Sans"/>
              <a:sym typeface="DM Sans"/>
            </a:endParaRPr>
          </a:p>
          <a:p>
            <a:pPr indent="0" lvl="0" marL="0" rtl="0" algn="l">
              <a:spcBef>
                <a:spcPts val="0"/>
              </a:spcBef>
              <a:spcAft>
                <a:spcPts val="0"/>
              </a:spcAft>
              <a:buClr>
                <a:schemeClr val="hlink"/>
              </a:buClr>
              <a:buSzPts val="1100"/>
              <a:buFont typeface="Arial"/>
              <a:buNone/>
            </a:pPr>
            <a:r>
              <a:rPr lang="en" sz="1300">
                <a:solidFill>
                  <a:schemeClr val="dk2"/>
                </a:solidFill>
                <a:latin typeface="DM Sans"/>
                <a:ea typeface="DM Sans"/>
                <a:cs typeface="DM Sans"/>
                <a:sym typeface="DM Sans"/>
              </a:rPr>
              <a:t>Link 11 is used to exchange digital information among airborne, land-based, and ship-board tactical data systems. It is the primary means to exchange data such as radar tracking information beyond line of sight. In addition, it is used for radar coordination and weapons fire control. </a:t>
            </a:r>
            <a:endParaRPr sz="1300">
              <a:solidFill>
                <a:schemeClr val="dk2"/>
              </a:solidFill>
              <a:latin typeface="DM Sans"/>
              <a:ea typeface="DM Sans"/>
              <a:cs typeface="DM Sans"/>
              <a:sym typeface="DM Sans"/>
            </a:endParaRPr>
          </a:p>
          <a:p>
            <a:pPr indent="0" lvl="0" marL="0" rtl="0" algn="l">
              <a:spcBef>
                <a:spcPts val="0"/>
              </a:spcBef>
              <a:spcAft>
                <a:spcPts val="0"/>
              </a:spcAft>
              <a:buNone/>
            </a:pPr>
            <a:r>
              <a:t/>
            </a:r>
            <a:endParaRPr sz="1300">
              <a:solidFill>
                <a:schemeClr val="dk2"/>
              </a:solidFill>
              <a:latin typeface="DM Sans"/>
              <a:ea typeface="DM Sans"/>
              <a:cs typeface="DM Sans"/>
              <a:sym typeface="DM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2" name="Shape 802"/>
        <p:cNvGrpSpPr/>
        <p:nvPr/>
      </p:nvGrpSpPr>
      <p:grpSpPr>
        <a:xfrm>
          <a:off x="0" y="0"/>
          <a:ext cx="0" cy="0"/>
          <a:chOff x="0" y="0"/>
          <a:chExt cx="0" cy="0"/>
        </a:xfrm>
      </p:grpSpPr>
      <p:sp>
        <p:nvSpPr>
          <p:cNvPr id="803" name="Google Shape;803;p8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04" name="Google Shape;804;p87"/>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805" name="Google Shape;805;p87"/>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pic>
        <p:nvPicPr>
          <p:cNvPr id="806" name="Google Shape;806;p87" title="military1.png"/>
          <p:cNvPicPr preferRelativeResize="0"/>
          <p:nvPr/>
        </p:nvPicPr>
        <p:blipFill>
          <a:blip r:embed="rId3">
            <a:alphaModFix/>
          </a:blip>
          <a:stretch>
            <a:fillRect/>
          </a:stretch>
        </p:blipFill>
        <p:spPr>
          <a:xfrm>
            <a:off x="152400" y="558225"/>
            <a:ext cx="8713399" cy="403965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0" name="Shape 810"/>
        <p:cNvGrpSpPr/>
        <p:nvPr/>
      </p:nvGrpSpPr>
      <p:grpSpPr>
        <a:xfrm>
          <a:off x="0" y="0"/>
          <a:ext cx="0" cy="0"/>
          <a:chOff x="0" y="0"/>
          <a:chExt cx="0" cy="0"/>
        </a:xfrm>
      </p:grpSpPr>
      <p:sp>
        <p:nvSpPr>
          <p:cNvPr id="811" name="Google Shape;811;p8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12" name="Google Shape;812;p88"/>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813" name="Google Shape;813;p88"/>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pic>
        <p:nvPicPr>
          <p:cNvPr id="814" name="Google Shape;814;p88" title="military3.png"/>
          <p:cNvPicPr preferRelativeResize="0"/>
          <p:nvPr/>
        </p:nvPicPr>
        <p:blipFill>
          <a:blip r:embed="rId3">
            <a:alphaModFix/>
          </a:blip>
          <a:stretch>
            <a:fillRect/>
          </a:stretch>
        </p:blipFill>
        <p:spPr>
          <a:xfrm>
            <a:off x="152400" y="558225"/>
            <a:ext cx="7750831" cy="44328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8" name="Shape 818"/>
        <p:cNvGrpSpPr/>
        <p:nvPr/>
      </p:nvGrpSpPr>
      <p:grpSpPr>
        <a:xfrm>
          <a:off x="0" y="0"/>
          <a:ext cx="0" cy="0"/>
          <a:chOff x="0" y="0"/>
          <a:chExt cx="0" cy="0"/>
        </a:xfrm>
      </p:grpSpPr>
      <p:sp>
        <p:nvSpPr>
          <p:cNvPr id="819" name="Google Shape;819;p8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20" name="Google Shape;820;p89"/>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821" name="Google Shape;821;p89"/>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pic>
        <p:nvPicPr>
          <p:cNvPr id="822" name="Google Shape;822;p89" title="military5.png"/>
          <p:cNvPicPr preferRelativeResize="0"/>
          <p:nvPr/>
        </p:nvPicPr>
        <p:blipFill>
          <a:blip r:embed="rId3">
            <a:alphaModFix/>
          </a:blip>
          <a:stretch>
            <a:fillRect/>
          </a:stretch>
        </p:blipFill>
        <p:spPr>
          <a:xfrm>
            <a:off x="152400" y="558225"/>
            <a:ext cx="8670749" cy="4179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6" name="Shape 826"/>
        <p:cNvGrpSpPr/>
        <p:nvPr/>
      </p:nvGrpSpPr>
      <p:grpSpPr>
        <a:xfrm>
          <a:off x="0" y="0"/>
          <a:ext cx="0" cy="0"/>
          <a:chOff x="0" y="0"/>
          <a:chExt cx="0" cy="0"/>
        </a:xfrm>
      </p:grpSpPr>
      <p:sp>
        <p:nvSpPr>
          <p:cNvPr id="827" name="Google Shape;827;p9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p>
            <a:pPr indent="0" lvl="0" marL="0" rtl="0" algn="r">
              <a:spcBef>
                <a:spcPts val="0"/>
              </a:spcBef>
              <a:spcAft>
                <a:spcPts val="0"/>
              </a:spcAft>
              <a:buNone/>
            </a:pPr>
            <a:fld id="{00000000-1234-1234-1234-123412341234}" type="slidenum">
              <a:rPr lang="en"/>
              <a:t>‹#›</a:t>
            </a:fld>
            <a:endParaRPr/>
          </a:p>
        </p:txBody>
      </p:sp>
      <p:sp>
        <p:nvSpPr>
          <p:cNvPr id="828" name="Google Shape;828;p90"/>
          <p:cNvSpPr txBox="1"/>
          <p:nvPr>
            <p:ph idx="3" type="body"/>
          </p:nvPr>
        </p:nvSpPr>
        <p:spPr>
          <a:xfrm>
            <a:off x="196951" y="196725"/>
            <a:ext cx="1860600" cy="209100"/>
          </a:xfrm>
          <a:prstGeom prst="rect">
            <a:avLst/>
          </a:prstGeom>
        </p:spPr>
        <p:txBody>
          <a:bodyPr anchorCtr="0" anchor="ctr" bIns="91425" lIns="91425" spcFirstLastPara="1" rIns="91425" wrap="square" tIns="91425">
            <a:noAutofit/>
          </a:bodyPr>
          <a:lstStyle/>
          <a:p>
            <a:pPr indent="0" lvl="0" marL="0" rtl="0" algn="l">
              <a:spcBef>
                <a:spcPts val="0"/>
              </a:spcBef>
              <a:spcAft>
                <a:spcPts val="1200"/>
              </a:spcAft>
              <a:buNone/>
            </a:pPr>
            <a:r>
              <a:rPr lang="en"/>
              <a:t>Aerospace HF Modes</a:t>
            </a:r>
            <a:endParaRPr/>
          </a:p>
        </p:txBody>
      </p:sp>
      <p:sp>
        <p:nvSpPr>
          <p:cNvPr id="829" name="Google Shape;829;p90"/>
          <p:cNvSpPr txBox="1"/>
          <p:nvPr>
            <p:ph idx="4" type="body"/>
          </p:nvPr>
        </p:nvSpPr>
        <p:spPr>
          <a:xfrm>
            <a:off x="7087526" y="196725"/>
            <a:ext cx="1933500" cy="209100"/>
          </a:xfrm>
          <a:prstGeom prst="rect">
            <a:avLst/>
          </a:prstGeom>
        </p:spPr>
        <p:txBody>
          <a:bodyPr anchorCtr="0" anchor="ctr" bIns="91425" lIns="91425" spcFirstLastPara="1" rIns="91425" wrap="square" tIns="91425">
            <a:noAutofit/>
          </a:bodyPr>
          <a:lstStyle/>
          <a:p>
            <a:pPr indent="0" lvl="0" marL="0" rtl="0" algn="r">
              <a:spcBef>
                <a:spcPts val="0"/>
              </a:spcBef>
              <a:spcAft>
                <a:spcPts val="1200"/>
              </a:spcAft>
              <a:buNone/>
            </a:pPr>
            <a:r>
              <a:rPr lang="en"/>
              <a:t>Tech Night</a:t>
            </a:r>
            <a:endParaRPr/>
          </a:p>
        </p:txBody>
      </p:sp>
      <p:pic>
        <p:nvPicPr>
          <p:cNvPr id="830" name="Google Shape;830;p90" title="military4.png"/>
          <p:cNvPicPr preferRelativeResize="0"/>
          <p:nvPr/>
        </p:nvPicPr>
        <p:blipFill>
          <a:blip r:embed="rId3">
            <a:alphaModFix/>
          </a:blip>
          <a:stretch>
            <a:fillRect/>
          </a:stretch>
        </p:blipFill>
        <p:spPr>
          <a:xfrm>
            <a:off x="152400" y="558225"/>
            <a:ext cx="8659477" cy="42661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cience Presentation">
  <a:themeElements>
    <a:clrScheme name="Simple Light">
      <a:dk1>
        <a:srgbClr val="005088"/>
      </a:dk1>
      <a:lt1>
        <a:srgbClr val="F3F0DF"/>
      </a:lt1>
      <a:dk2>
        <a:srgbClr val="121212"/>
      </a:dk2>
      <a:lt2>
        <a:srgbClr val="D0E0E3"/>
      </a:lt2>
      <a:accent1>
        <a:srgbClr val="11CAA0"/>
      </a:accent1>
      <a:accent2>
        <a:srgbClr val="6D6D6B"/>
      </a:accent2>
      <a:accent3>
        <a:srgbClr val="FFFFFF"/>
      </a:accent3>
      <a:accent4>
        <a:srgbClr val="656839"/>
      </a:accent4>
      <a:accent5>
        <a:srgbClr val="774936"/>
      </a:accent5>
      <a:accent6>
        <a:srgbClr val="C492B1"/>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Natural">
  <a:themeElements>
    <a:clrScheme name="Simple Light">
      <a:dk1>
        <a:srgbClr val="FAFAFA"/>
      </a:dk1>
      <a:lt1>
        <a:srgbClr val="000000"/>
      </a:lt1>
      <a:dk2>
        <a:srgbClr val="013D27"/>
      </a:dk2>
      <a:lt2>
        <a:srgbClr val="E9FFE5"/>
      </a:lt2>
      <a:accent1>
        <a:srgbClr val="03C704"/>
      </a:accent1>
      <a:accent2>
        <a:srgbClr val="8CEA7D"/>
      </a:accent2>
      <a:accent3>
        <a:srgbClr val="00AA01"/>
      </a:accent3>
      <a:accent4>
        <a:srgbClr val="3C4043"/>
      </a:accent4>
      <a:accent5>
        <a:srgbClr val="8D8D8D"/>
      </a:accent5>
      <a:accent6>
        <a:srgbClr val="EDEEF0"/>
      </a:accent6>
      <a:hlink>
        <a:srgbClr val="8CEA7D"/>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